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png" ContentType="image/png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5.xml" ContentType="application/vnd.openxmlformats-officedocument.presentationml.slide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14.xml" ContentType="application/vnd.openxmlformats-officedocument.presentationml.notesSlid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orient="horz" pos="2160" userDrawn="1">
          <p15:clr>
            <a:srgbClr val="A4A3A4"/>
          </p15:clr>
        </p15:guide>
        <p15:guide id="1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tableStyles" Target="tableStyle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" Type="http://schemas.openxmlformats.org/officeDocument/2006/relationships/notesMaster" Target="notesMasters/notesMaster1.xml"/><Relationship Id="rId20" Type="http://schemas.openxmlformats.org/officeDocument/2006/relationships/theme" Target="theme/theme3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/>
          <a:p>
            <a:r>
              <a:rPr lang="en-US" smtClean="0"/>
              <a:t>*</a:t>
            </a:r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  <a:endParaRPr lang="en-US"/>
          </a:p>
          <a:p>
            <a:pPr lvl="1"/>
            <a:r>
              <a:rPr lang="ru-RU" altLang="en-US"/>
              <a:t>Второй уровень</a:t>
            </a:r>
            <a:endParaRPr lang="en-US"/>
          </a:p>
          <a:p>
            <a:pPr lvl="2"/>
            <a:r>
              <a:rPr lang="ru-RU" altLang="en-US"/>
              <a:t>Третий уровень</a:t>
            </a:r>
            <a:endParaRPr lang="en-US"/>
          </a:p>
          <a:p>
            <a:pPr lvl="3"/>
            <a:r>
              <a:rPr lang="ru-RU" altLang="en-US"/>
              <a:t>Четвертый уровень</a:t>
            </a:r>
            <a:endParaRPr lang="en-US"/>
          </a:p>
          <a:p>
            <a:pPr lvl="4"/>
            <a:r>
              <a:rPr lang="ru-RU" altLang="en-US"/>
              <a:t>Пятый уровень</a:t>
            </a:r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/>
          <a:p>
            <a:r>
              <a:rPr lang="en-US" smtClean="0"/>
              <a:t>#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4B77A66-E841-4567-8A7D-982D29AF6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384D6E3-3A45-4668-B6C9-6B145EC874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7DAF13C-6D99-495A-8912-D36DCB483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C562208-6F22-49B6-A2D0-911E94B5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B07938A-0CD0-496F-B884-30F23C889C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B7FE384-5AFB-4129-A80B-D15E4FD27D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E35895D9-A6BA-4EA4-9F53-038A9E5A65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F398394-C523-499D-AA07-4A6F741A9B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B0F8F66-064F-4D52-BF01-C6470DB9A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3842A89-2230-4A81-87C7-4784ABA6E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67C7A55-D369-4C34-8DCC-764A470FCA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8BDE150-BBCB-4D2D-9414-42220ED3D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C3A6800-ABB8-440F-8511-01FFC933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0CA596A-F301-4A53-A665-87DD32FA2F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EditPoints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 noEditPoints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 noEditPoints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8" name="Footer Placeholder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Footer Placeholder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3" name="Footer Placeholder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EditPoints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/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 noEditPoint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ctrTitle"/>
          </p:nvPr>
        </p:nvSpPr>
        <p:spPr>
          <a:xfrm>
            <a:off x="323528" y="332656"/>
            <a:ext cx="8424936" cy="962744"/>
          </a:xfrm>
        </p:spPr>
        <p:txBody>
          <a:bodyPr>
            <a:normAutofit/>
          </a:bodyPr>
          <a:lstStyle/>
          <a:p>
            <a:endParaRPr lang="en-US" sz="2800" b="1" dirty="0" smtClean="0">
              <a:solidFill>
                <a:srgbClr val="002060"/>
              </a:solidFill>
            </a:endParaRPr>
          </a:p>
          <a:p>
            <a:endParaRPr lang="ru-RU" sz="2800" dirty="0"/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371600" y="1752600"/>
            <a:ext cx="6400800" cy="3886200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chemeClr val="tx2"/>
                </a:solidFill>
              </a:rPr>
              <a:t>ФИЗИЧЕСКОЕ ВОСПИТАНИЕ</a:t>
            </a:r>
          </a:p>
          <a:p>
            <a:r>
              <a:rPr lang="ru-RU" sz="7200" b="1" dirty="0" smtClean="0">
                <a:solidFill>
                  <a:schemeClr val="tx2"/>
                </a:solidFill>
              </a:rPr>
              <a:t> В ДОО</a:t>
            </a:r>
          </a:p>
          <a:p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9978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С</a:t>
            </a:r>
            <a:endParaRPr lang="ru-RU" dirty="0"/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0332640" y="-3051720"/>
            <a:ext cx="19431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Тренировочные занятия</a:t>
            </a:r>
            <a:endParaRPr lang="ru-RU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Следующий вид физкультурного занятия, которое хорошо использовать в работе с дошкольниками – </a:t>
            </a:r>
            <a:r>
              <a:rPr lang="ru-RU" b="1" dirty="0" smtClean="0"/>
              <a:t>тренировочное занятие</a:t>
            </a:r>
            <a:r>
              <a:rPr lang="ru-RU" dirty="0" smtClean="0"/>
              <a:t>. На тренировочном занятии закрепляются основные виды движений.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2"/>
                </a:solidFill>
              </a:rPr>
              <a:t>Круговая тренировка</a:t>
            </a: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Физкультурное занятия </a:t>
            </a:r>
            <a:r>
              <a:rPr lang="ru-RU" b="1" dirty="0" smtClean="0"/>
              <a:t>в форме круговой тренировки</a:t>
            </a:r>
            <a:r>
              <a:rPr lang="ru-RU" dirty="0" smtClean="0"/>
              <a:t>.. Вводную и заключительную часть мы проводим в традиционной форме. В течение времени, отведенного для выполнения </a:t>
            </a:r>
            <a:r>
              <a:rPr lang="ru-RU" dirty="0" err="1" smtClean="0"/>
              <a:t>общеразвивающих</a:t>
            </a:r>
            <a:r>
              <a:rPr lang="ru-RU" dirty="0" smtClean="0"/>
              <a:t> упражнений и основных движений, мы организуем собственно круговую тренировку.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2"/>
                </a:solidFill>
              </a:rPr>
              <a:t>Подвижные игры</a:t>
            </a: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Занятия, построенные на подвижных играх</a:t>
            </a:r>
            <a:r>
              <a:rPr lang="ru-RU" dirty="0" smtClean="0"/>
              <a:t>, используются для снятия напряжения у детей после интеллектуальной нагрузки. Они обеспечивают положительные эмоции у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2"/>
                </a:solidFill>
              </a:rPr>
              <a:t>Интегрированное занятие</a:t>
            </a: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Интегрированное занятие</a:t>
            </a:r>
            <a:r>
              <a:rPr lang="ru-RU" dirty="0" smtClean="0"/>
              <a:t> совместно</a:t>
            </a:r>
          </a:p>
          <a:p>
            <a:pPr>
              <a:buNone/>
            </a:pPr>
            <a:r>
              <a:rPr lang="ru-RU" dirty="0" smtClean="0"/>
              <a:t> с воспитателями  и родителями.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2"/>
                </a:solidFill>
              </a:rPr>
              <a:t>итог</a:t>
            </a: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разнообразие, в проведении физкультурных занятий помогает развить в детях интерес к физкультуре, повысить двигательную активность детей и моторную плотность занятий.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</a:t>
            </a:r>
            <a:r>
              <a:rPr lang="ru-RU" b="1" dirty="0" smtClean="0">
                <a:solidFill>
                  <a:schemeClr val="tx2"/>
                </a:solidFill>
              </a:rPr>
              <a:t>ТРУКТУРА  ЗАНЯТИЯ ПО ФИЗИЧЕСКОЙ КУЛЬТУРЕ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Физкультурное занятие  состоит из трех частей. </a:t>
            </a:r>
          </a:p>
          <a:p>
            <a:r>
              <a:rPr lang="ru-RU" b="1" dirty="0" smtClean="0"/>
              <a:t>Вводная часть включает упражнения, подготавливающие организм к нагрузке :</a:t>
            </a:r>
          </a:p>
          <a:p>
            <a:r>
              <a:rPr lang="ru-RU" b="1" dirty="0" smtClean="0"/>
              <a:t>различные виды ходьбы, бега, прыжки, упражнения на развитие равновесия, на профилактику нарушений осанки.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2"/>
                </a:solidFill>
              </a:rPr>
              <a:t>Основная часть</a:t>
            </a: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 основную часть физкультурного занятия входят:</a:t>
            </a:r>
          </a:p>
          <a:p>
            <a:r>
              <a:rPr lang="ru-RU" b="1" dirty="0" smtClean="0"/>
              <a:t> </a:t>
            </a:r>
            <a:r>
              <a:rPr lang="ru-RU" b="1" dirty="0" err="1" smtClean="0"/>
              <a:t>общеразвивающие</a:t>
            </a:r>
            <a:r>
              <a:rPr lang="ru-RU" b="1" dirty="0" smtClean="0"/>
              <a:t> упражнения,</a:t>
            </a:r>
          </a:p>
          <a:p>
            <a:r>
              <a:rPr lang="ru-RU" b="1" dirty="0" smtClean="0"/>
              <a:t>основные движения,</a:t>
            </a:r>
          </a:p>
          <a:p>
            <a:r>
              <a:rPr lang="ru-RU" b="1" dirty="0" smtClean="0"/>
              <a:t> подвижные игры.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2"/>
                </a:solidFill>
              </a:rPr>
              <a:t>Заключительная часть</a:t>
            </a: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Заключительная часть, как правило, предполагает проведение упражнений,  игр разной степени подвижности.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ОВД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Обучение основным движениям должно осуществляться по трем этапам: обучение, закрепление, совершенствование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ОСНОВНЫЕ ВИДЫ ДВИЖЕНИЯ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Ходьба и бег</a:t>
            </a:r>
          </a:p>
          <a:p>
            <a:r>
              <a:rPr lang="ru-RU" dirty="0" smtClean="0"/>
              <a:t>Равновесие</a:t>
            </a:r>
          </a:p>
          <a:p>
            <a:r>
              <a:rPr lang="ru-RU" dirty="0" smtClean="0"/>
              <a:t>Прыжки</a:t>
            </a:r>
          </a:p>
          <a:p>
            <a:r>
              <a:rPr lang="ru-RU" dirty="0" smtClean="0"/>
              <a:t>Метание</a:t>
            </a:r>
          </a:p>
          <a:p>
            <a:r>
              <a:rPr lang="ru-RU" dirty="0" smtClean="0"/>
              <a:t>Лазанье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НЕТРАДИЦИОННЫЕ ФИЗКУЛЬТУРНЫЕ  ЗАНЯТИЯ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Занятия  аэробикой</a:t>
            </a:r>
            <a:r>
              <a:rPr lang="ru-RU" dirty="0" smtClean="0"/>
              <a:t> не только способствуют развитию основных физических качеств (силы, выносливости, быстроты, гибкости), но и улучшают музыкальность, двигательную память.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Восточная гимнастика</a:t>
            </a:r>
            <a:endParaRPr lang="ru-RU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Упражнения "восточной гимнастики"</a:t>
            </a:r>
            <a:r>
              <a:rPr lang="ru-RU" dirty="0" smtClean="0"/>
              <a:t> включают в себя упражнение на развитие мышц плечевого пояса, рук, кистей и пальцев, благотворно воздействует на все органы человека, в том числе на структуры головного мозга.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2"/>
                </a:solidFill>
              </a:rPr>
              <a:t>Сюжетные занятия</a:t>
            </a: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работе с детьми следует активно использовать  </a:t>
            </a:r>
            <a:r>
              <a:rPr lang="ru-RU" b="1" dirty="0" smtClean="0"/>
              <a:t>сюжетные физкультурные занятия</a:t>
            </a:r>
            <a:r>
              <a:rPr lang="ru-RU" dirty="0" smtClean="0"/>
              <a:t>, построенные на сказочной или реальной основе.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Новая цветовая гамма 4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Times New Roman"/>
        <a:font script="Beng" typeface="Vrinda"/>
        <a:font script="Cher" typeface="Plantagenet Cherokee"/>
        <a:font script="Deva" typeface="Mangal"/>
        <a:font script="Ethi" typeface="Nyala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Hans" typeface="宋体"/>
        <a:font script="Hant" typeface="新細明體"/>
        <a:font script="Jpan" typeface="ＭＳ Ｐゴシック"/>
      </a:majorFont>
      <a:minorFont>
        <a:latin typeface="Calibri"/>
        <a:ea typeface=""/>
        <a:cs typeface=""/>
        <a:font script="Arab" typeface="Arial"/>
        <a:font script="Beng" typeface="Vrinda"/>
        <a:font script="Cher" typeface="Plantagenet Cherokee"/>
        <a:font script="Deva" typeface="Mangal"/>
        <a:font script="Ethi" typeface="Nyala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Hans" typeface="宋体"/>
        <a:font script="Hant" typeface="新細明體"/>
        <a:font script="Jpan"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365</Words>
  <Application>Microsoft Office PowerPoint</Application>
  <PresentationFormat>Экран (4:3)</PresentationFormat>
  <Paragraphs>54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Слайд 1</vt:lpstr>
      <vt:lpstr>CТРУКТУРА  ЗАНЯТИЯ ПО ФИЗИЧЕСКОЙ КУЛЬТУРЕ</vt:lpstr>
      <vt:lpstr>Слайд 3</vt:lpstr>
      <vt:lpstr>Слайд 4</vt:lpstr>
      <vt:lpstr>ОВД</vt:lpstr>
      <vt:lpstr>ОСНОВНЫЕ ВИДЫ ДВИЖЕНИЯ</vt:lpstr>
      <vt:lpstr>НЕТРАДИЦИОННЫЕ ФИЗКУЛЬТУРНЫЕ  ЗАНЯТИЯ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  Организованная  образовательная  деятельность по теме «Рецепт здоровья для Незнайки» 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CТРУКТУРА  ЗАНЯТИЯ ПО ФИЗИЧЕСКОЙ КУЛЬТУРЕ</dc:title>
  <dc:creator>777</dc:creator>
  <cp:lastModifiedBy>Fedor Vorobiov</cp:lastModifiedBy>
  <cp:revision>4</cp:revision>
  <dcterms:created xsi:type="dcterms:W3CDTF">2017-12-04T05:44:20Z</dcterms:created>
  <dcterms:modified xsi:type="dcterms:W3CDTF">2024-03-05T17:23:05Z</dcterms:modified>
</cp:coreProperties>
</file>