
<file path=[Content_Types].xml><?xml version="1.0" encoding="utf-8"?>
<Types xmlns="http://schemas.openxmlformats.org/package/2006/content-types">
  <Default ContentType="image/jpeg" Extension="jpeg"/>
  <Default ContentType="application/xml" Extension="xml"/>
  <Default ContentType="application/vnd.openxmlformats-package.relationships+xml" Extension="rels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</Types>
</file>

<file path=_rels/.rels><?xml version="1.0" encoding="UTF-8" standalone="no" ?>
<Relationships xmlns="http://schemas.openxmlformats.org/package/2006/relationships">
  <Relationship Id="rId1" Target="ppt/presentation.xml" Type="http://schemas.openxmlformats.org/officeDocument/2006/relationships/officeDocument"/>
  <Relationship Id="rId2" Target="docProps/app.xml" Type="http://schemas.openxmlformats.org/officeDocument/2006/relationships/extended-properties"/>
  <Relationship Id="rId3" Target="docProps/core.xml" Type="http://schemas.openxmlformats.org/package/2006/relationships/metadata/core-properties"/>
</Relationships>

</file>

<file path=ppt/presentation.xml><?xml version="1.0" encoding="utf-8"?>
<p:presentation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5" cy="5143683"/>
  <p:notesSz cx="5143683" cy="9144005"/>
  <p:defaultTextStyle>
    <a:defPPr/>
    <a:lvl1pPr lvl="0" marL="0">
      <a:defRPr sz="1600">
        <a:latin typeface="+mn-lt"/>
        <a:ea typeface="+mn-ea"/>
        <a:cs typeface="+mn-cs"/>
      </a:defRPr>
    </a:lvl1pPr>
    <a:lvl2pPr lvl="1" marL="457200">
      <a:defRPr sz="1600">
        <a:latin typeface="+mn-lt"/>
        <a:ea typeface="+mn-ea"/>
        <a:cs typeface="+mn-cs"/>
      </a:defRPr>
    </a:lvl2pPr>
    <a:lvl3pPr lvl="2" marL="914400">
      <a:defRPr sz="1600">
        <a:latin typeface="+mn-lt"/>
        <a:ea typeface="+mn-ea"/>
        <a:cs typeface="+mn-cs"/>
      </a:defRPr>
    </a:lvl3pPr>
    <a:lvl4pPr lvl="3" marL="1371600">
      <a:defRPr sz="1600">
        <a:latin typeface="+mn-lt"/>
        <a:ea typeface="+mn-ea"/>
        <a:cs typeface="+mn-cs"/>
      </a:defRPr>
    </a:lvl4pPr>
    <a:lvl5pPr lvl="4" marL="1828800">
      <a:defRPr sz="1600">
        <a:latin typeface="+mn-lt"/>
        <a:ea typeface="+mn-ea"/>
        <a:cs typeface="+mn-cs"/>
      </a:defRPr>
    </a:lvl5pPr>
    <a:lvl6pPr lvl="5" marL="2286000">
      <a:defRPr sz="1600">
        <a:latin typeface="+mn-lt"/>
        <a:ea typeface="+mn-ea"/>
        <a:cs typeface="+mn-cs"/>
      </a:defRPr>
    </a:lvl6pPr>
    <a:lvl7pPr lvl="6" marL="2743200">
      <a:defRPr sz="1600">
        <a:latin typeface="+mn-lt"/>
        <a:ea typeface="+mn-ea"/>
        <a:cs typeface="+mn-cs"/>
      </a:defRPr>
    </a:lvl7pPr>
    <a:lvl8pPr lvl="7" marL="3200400">
      <a:defRPr sz="1600">
        <a:latin typeface="+mn-lt"/>
        <a:ea typeface="+mn-ea"/>
        <a:cs typeface="+mn-cs"/>
      </a:defRPr>
    </a:lvl8pPr>
    <a:lvl9pPr lvl="8" marL="3657600">
      <a:defRPr sz="1600">
        <a:latin typeface="+mn-lt"/>
        <a:ea typeface="+mn-ea"/>
        <a:cs typeface="+mn-cs"/>
      </a:defRPr>
    </a:lvl9pPr>
  </p:defaultTextStyle>
</p:presentation>
</file>

<file path=ppt/tableStyles.xml><?xml version="1.0" encoding="utf-8"?>
<a:tblStyleLs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def="{5C22544A-7EE6-4342-B048-85BDC9FD1C3A}"/>
</file>

<file path=ppt/_rels/presentation.xml.rels><?xml version="1.0" encoding="UTF-8" standalone="no" ?>
<Relationships xmlns="http://schemas.openxmlformats.org/package/2006/relationships">
  <Relationship Id="rId6" Target="slides/slide4.xml" Type="http://schemas.openxmlformats.org/officeDocument/2006/relationships/slide"/>
  <Relationship Id="rId1" Target="theme/theme1.xml" Type="http://schemas.openxmlformats.org/officeDocument/2006/relationships/theme"/>
  <Relationship Id="rId13" Target="tableStyles.xml" Type="http://schemas.openxmlformats.org/officeDocument/2006/relationships/tableStyles"/>
  <Relationship Id="rId12" Target="slides/slide10.xml" Type="http://schemas.openxmlformats.org/officeDocument/2006/relationships/slide"/>
  <Relationship Id="rId10" Target="slides/slide8.xml" Type="http://schemas.openxmlformats.org/officeDocument/2006/relationships/slide"/>
  <Relationship Id="rId2" Target="slideMasters/slideMaster1.xml" Type="http://schemas.openxmlformats.org/officeDocument/2006/relationships/slideMaster"/>
  <Relationship Id="rId3" Target="slides/slide1.xml" Type="http://schemas.openxmlformats.org/officeDocument/2006/relationships/slide"/>
  <Relationship Id="rId8" Target="slides/slide6.xml" Type="http://schemas.openxmlformats.org/officeDocument/2006/relationships/slide"/>
  <Relationship Id="rId4" Target="slides/slide2.xml" Type="http://schemas.openxmlformats.org/officeDocument/2006/relationships/slide"/>
  <Relationship Id="rId11" Target="slides/slide9.xml" Type="http://schemas.openxmlformats.org/officeDocument/2006/relationships/slide"/>
  <Relationship Id="rId9" Target="slides/slide7.xml" Type="http://schemas.openxmlformats.org/officeDocument/2006/relationships/slide"/>
  <Relationship Id="rId7" Target="slides/slide5.xml" Type="http://schemas.openxmlformats.org/officeDocument/2006/relationships/slide"/>
  <Relationship Id="rId5" Target="slides/slide3.xml" Type="http://schemas.openxmlformats.org/officeDocument/2006/relationships/slide"/>
</Relationships>

</file>

<file path=ppt/slideLayouts/_rels/slideLayout1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2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3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4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5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6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slideLayout1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title">
  <p:cSld name="Title">
    <p:spTree>
      <p:nvGrpSpPr>
        <p:cNvPr hidden="false" id="6" name="GroupShape 6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7" name="Shape 7"/>
          <p:cNvSpPr txBox="true"/>
          <p:nvPr isPhoto="false">
            <p:ph idx="0" type="title"/>
          </p:nvPr>
        </p:nvSpPr>
        <p:spPr>
          <a:xfrm flipH="false" flipV="false" rot="0">
            <a:off x="1143000" y="841801"/>
            <a:ext cx="6858004" cy="3458823"/>
          </a:xfrm>
          <a:prstGeom prst="rect">
            <a:avLst/>
          </a:prstGeom>
        </p:spPr>
        <p:txBody>
          <a:bodyPr bIns="45000" lIns="90000" rIns="90000" tIns="45000">
            <a:noAutofit/>
          </a:bodyPr>
          <a:lstStyle>
            <a:defPPr/>
            <a:lvl1pPr algn="ctr" indent="0" lvl="0" marL="0" marR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/>
              <a:buNone/>
              <a:defRPr sz="4000"/>
            </a:lvl1pPr>
            <a:lvl2pPr algn="ctr" indent="0" lvl="1" marL="0" marR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/>
              <a:buNone/>
              <a:defRPr sz="4000"/>
            </a:lvl2pPr>
            <a:lvl3pPr algn="ctr" indent="0" lvl="2" marL="0" marR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/>
              <a:buNone/>
              <a:defRPr sz="4000"/>
            </a:lvl3pPr>
            <a:lvl4pPr algn="ctr" indent="0" lvl="3" marL="0" marR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/>
              <a:buNone/>
              <a:defRPr sz="4000"/>
            </a:lvl4pPr>
            <a:lvl5pPr algn="ctr" indent="0" lvl="4" marL="0" marR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/>
              <a:buNone/>
              <a:defRPr sz="4000"/>
            </a:lvl5pPr>
            <a:lvl6pPr algn="ctr" indent="0" lvl="5" marL="0" marR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/>
              <a:buNone/>
              <a:defRPr sz="4000"/>
            </a:lvl6pPr>
            <a:lvl7pPr algn="ctr" indent="0" lvl="6" marL="0" marR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/>
              <a:buNone/>
              <a:defRPr sz="4000"/>
            </a:lvl7pPr>
            <a:lvl8pPr algn="ctr" indent="0" lvl="7" marL="0" marR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/>
              <a:buNone/>
              <a:defRPr sz="4000"/>
            </a:lvl8pPr>
            <a:lvl9pPr algn="ctr" indent="0" lvl="8" marL="0" marR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/>
              <a:buNone/>
              <a:defRPr sz="4000"/>
            </a:lvl9pPr>
          </a:lstStyle>
          <a:p/>
        </p:txBody>
      </p:sp>
    </p:spTree>
  </p:cSld>
</p:sldLayout>
</file>

<file path=ppt/slideLayouts/slideLayout2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obj">
  <p:cSld name="Title and Content">
    <p:spTree>
      <p:nvGrpSpPr>
        <p:cNvPr hidden="false" id="8" name="GroupShape 8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9" name="Shape 9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 bIns="45000" lIns="90000" rIns="90000" tIns="45000">
            <a:noAutofit/>
          </a:bodyPr>
          <a:lstStyle>
            <a:defPPr/>
            <a:lvl1pPr lvl="0"/>
            <a:lvl2pPr lvl="1"/>
            <a:lvl3pPr lvl="2"/>
            <a:lvl4pPr lvl="3"/>
            <a:lvl5pPr lvl="4"/>
            <a:lvl6pPr lvl="5"/>
            <a:lvl7pPr lvl="6"/>
            <a:lvl8pPr lvl="7"/>
            <a:lvl9pPr lvl="8"/>
          </a:lstStyle>
          <a:p/>
        </p:txBody>
      </p:sp>
      <p:sp>
        <p:nvSpPr>
          <p:cNvPr hidden="false" id="10" name="Shape 10"/>
          <p:cNvSpPr txBox="true"/>
          <p:nvPr isPhoto="false">
            <p:ph idx="1" type="body"/>
          </p:nvPr>
        </p:nvSpPr>
        <p:spPr>
          <a:prstGeom prst="rect">
            <a:avLst/>
          </a:prstGeom>
        </p:spPr>
        <p:txBody>
          <a:bodyPr bIns="45000" lIns="90000" rIns="90000" tIns="45000">
            <a:noAutofit/>
          </a:bodyPr>
          <a:lstStyle>
            <a:defPPr/>
            <a:lvl1pPr lvl="0"/>
            <a:lvl2pPr lvl="1"/>
            <a:lvl3pPr lvl="2"/>
            <a:lvl4pPr lvl="3"/>
            <a:lvl5pPr lvl="4"/>
            <a:lvl6pPr lvl="5"/>
            <a:lvl7pPr lvl="6"/>
            <a:lvl8pPr lvl="7"/>
            <a:lvl9pPr lvl="8"/>
          </a:lstStyle>
          <a:p/>
        </p:txBody>
      </p:sp>
    </p:spTree>
  </p:cSld>
</p:sldLayout>
</file>

<file path=ppt/slideLayouts/slideLayout3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secHead">
  <p:cSld name="Title and Subtitle">
    <p:spTree>
      <p:nvGrpSpPr>
        <p:cNvPr hidden="false" id="16" name="GroupShape 16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7" name="Shape 17"/>
          <p:cNvSpPr txBox="true"/>
          <p:nvPr isPhoto="false">
            <p:ph idx="0" type="title"/>
          </p:nvPr>
        </p:nvSpPr>
        <p:spPr>
          <a:xfrm flipH="false" flipV="false" rot="0">
            <a:off x="1143000" y="841802"/>
            <a:ext cx="6858004" cy="1790764"/>
          </a:xfrm>
          <a:prstGeom prst="rect">
            <a:avLst/>
          </a:prstGeom>
        </p:spPr>
        <p:txBody>
          <a:bodyPr anchor="b" bIns="45000" lIns="90000" rIns="90000" tIns="45000">
            <a:noAutofit/>
          </a:bodyPr>
          <a:lstStyle>
            <a:defPPr/>
            <a:lvl1pPr algn="ctr" indent="0" lvl="0" marL="0" marR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/>
              <a:buNone/>
              <a:defRPr sz="4000"/>
            </a:lvl1pPr>
            <a:lvl2pPr algn="ctr" indent="0" lvl="1" marL="0" marR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/>
              <a:buNone/>
              <a:defRPr sz="4000"/>
            </a:lvl2pPr>
            <a:lvl3pPr algn="ctr" indent="0" lvl="2" marL="0" marR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/>
              <a:buNone/>
              <a:defRPr sz="4000"/>
            </a:lvl3pPr>
            <a:lvl4pPr algn="ctr" indent="0" lvl="3" marL="0" marR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/>
              <a:buNone/>
              <a:defRPr sz="4000"/>
            </a:lvl4pPr>
            <a:lvl5pPr algn="ctr" indent="0" lvl="4" marL="0" marR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/>
              <a:buNone/>
              <a:defRPr sz="4000"/>
            </a:lvl5pPr>
            <a:lvl6pPr algn="ctr" indent="0" lvl="5" marL="0" marR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/>
              <a:buNone/>
              <a:defRPr sz="4000"/>
            </a:lvl6pPr>
            <a:lvl7pPr algn="ctr" indent="0" lvl="6" marL="0" marR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/>
              <a:buNone/>
              <a:defRPr sz="4000"/>
            </a:lvl7pPr>
            <a:lvl8pPr algn="ctr" indent="0" lvl="7" marL="0" marR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/>
              <a:buNone/>
              <a:defRPr sz="4000"/>
            </a:lvl8pPr>
            <a:lvl9pPr algn="ctr" indent="0" lvl="8" marL="0" marR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/>
              <a:buNone/>
              <a:defRPr sz="4000"/>
            </a:lvl9pPr>
          </a:lstStyle>
          <a:p/>
        </p:txBody>
      </p:sp>
      <p:sp>
        <p:nvSpPr>
          <p:cNvPr hidden="false" id="18" name="Shape 18"/>
          <p:cNvSpPr txBox="true"/>
          <p:nvPr isPhoto="false">
            <p:ph idx="3" type="subTitle"/>
          </p:nvPr>
        </p:nvSpPr>
        <p:spPr>
          <a:xfrm flipH="false" flipV="false" rot="0">
            <a:off x="1143000" y="2701624"/>
            <a:ext cx="6858004" cy="1241865"/>
          </a:xfrm>
          <a:prstGeom prst="rect">
            <a:avLst/>
          </a:prstGeom>
        </p:spPr>
        <p:txBody>
          <a:bodyPr anchor="t" bIns="45000" lIns="90000" rIns="90000" tIns="45000">
            <a:noAutofit/>
          </a:bodyPr>
          <a:lstStyle>
            <a:defPPr/>
            <a:lvl1pPr algn="ctr" indent="0" lvl="0" marL="0" marR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Font typeface="Symbol"/>
              <a:buNone/>
              <a:defRPr sz="1600"/>
            </a:lvl1pPr>
            <a:lvl2pPr algn="ctr" indent="0" lvl="1" marL="457200" marR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Font typeface="Symbol"/>
              <a:buNone/>
              <a:defRPr sz="1600"/>
            </a:lvl2pPr>
            <a:lvl3pPr algn="ctr" indent="0" lvl="2" marL="914400" marR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Font typeface="Symbol"/>
              <a:buNone/>
              <a:defRPr sz="1600"/>
            </a:lvl3pPr>
            <a:lvl4pPr algn="ctr" indent="0" lvl="3" marL="1371600" marR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Font typeface="Symbol"/>
              <a:buNone/>
              <a:defRPr sz="1600"/>
            </a:lvl4pPr>
            <a:lvl5pPr algn="ctr" indent="0" lvl="4" marL="1828800" marR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Font typeface="Symbol"/>
              <a:buNone/>
              <a:defRPr sz="1600"/>
            </a:lvl5pPr>
            <a:lvl6pPr algn="ctr" indent="0" lvl="5" marL="2286000" marR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Font typeface="Symbol"/>
              <a:buNone/>
              <a:defRPr sz="1600"/>
            </a:lvl6pPr>
            <a:lvl7pPr algn="ctr" indent="0" lvl="6" marL="2743200" marR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Font typeface="Symbol"/>
              <a:buNone/>
              <a:defRPr sz="1600"/>
            </a:lvl7pPr>
            <a:lvl8pPr algn="ctr" indent="0" lvl="7" marL="3200400" marR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Font typeface="Symbol"/>
              <a:buNone/>
              <a:defRPr sz="1600"/>
            </a:lvl8pPr>
            <a:lvl9pPr algn="ctr" indent="0" lvl="8" marL="3657600" marR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Font typeface="Symbol"/>
              <a:buNone/>
              <a:defRPr sz="1600"/>
            </a:lvl9pPr>
          </a:lstStyle>
          <a:p/>
        </p:txBody>
      </p:sp>
    </p:spTree>
  </p:cSld>
</p:sldLayout>
</file>

<file path=ppt/slideLayouts/slideLayout4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titleOnly">
  <p:cSld name="Slide Title">
    <p:spTree>
      <p:nvGrpSpPr>
        <p:cNvPr hidden="false" id="4" name="GroupShape 4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5" name="Shape 5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 bIns="45000" lIns="90000" rIns="90000" tIns="45000">
            <a:noAutofit/>
          </a:bodyPr>
          <a:lstStyle>
            <a:defPPr/>
            <a:lvl1pPr lvl="0"/>
            <a:lvl2pPr lvl="1"/>
            <a:lvl3pPr lvl="2"/>
            <a:lvl4pPr lvl="3"/>
            <a:lvl5pPr lvl="4"/>
            <a:lvl6pPr lvl="5"/>
            <a:lvl7pPr lvl="6"/>
            <a:lvl8pPr lvl="7"/>
            <a:lvl9pPr lvl="8"/>
          </a:lstStyle>
          <a:p/>
        </p:txBody>
      </p:sp>
    </p:spTree>
  </p:cSld>
</p:sldLayout>
</file>

<file path=ppt/slideLayouts/slideLayout5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twoObj">
  <p:cSld name="Title and Two Columns">
    <p:spTree>
      <p:nvGrpSpPr>
        <p:cNvPr hidden="false" id="11" name="GroupShape 11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2" name="Shape 12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 bIns="45000" lIns="90000" rIns="90000" tIns="45000">
            <a:noAutofit/>
          </a:bodyPr>
          <a:lstStyle>
            <a:defPPr/>
            <a:lvl1pPr lvl="0"/>
            <a:lvl2pPr lvl="1"/>
            <a:lvl3pPr lvl="2"/>
            <a:lvl4pPr lvl="3"/>
            <a:lvl5pPr lvl="4"/>
            <a:lvl6pPr lvl="5"/>
            <a:lvl7pPr lvl="6"/>
            <a:lvl8pPr lvl="7"/>
            <a:lvl9pPr lvl="8"/>
          </a:lstStyle>
          <a:p/>
        </p:txBody>
      </p:sp>
      <p:sp>
        <p:nvSpPr>
          <p:cNvPr hidden="false" id="13" name="Shape 13"/>
          <p:cNvSpPr txBox="true"/>
          <p:nvPr isPhoto="false">
            <p:ph idx="1" type="body"/>
          </p:nvPr>
        </p:nvSpPr>
        <p:spPr>
          <a:xfrm flipH="false" flipV="false" rot="0">
            <a:off x="628650" y="1369267"/>
            <a:ext cx="3886202" cy="3263619"/>
          </a:xfrm>
          <a:prstGeom prst="rect">
            <a:avLst/>
          </a:prstGeom>
        </p:spPr>
        <p:txBody>
          <a:bodyPr bIns="45000" lIns="90000" rIns="90000" tIns="45000">
            <a:noAutofit/>
          </a:bodyPr>
          <a:lstStyle>
            <a:defPPr/>
            <a:lvl1pPr lvl="0"/>
            <a:lvl2pPr lvl="1"/>
            <a:lvl3pPr lvl="2"/>
            <a:lvl4pPr lvl="3"/>
            <a:lvl5pPr lvl="4"/>
            <a:lvl6pPr lvl="5"/>
            <a:lvl7pPr lvl="6"/>
            <a:lvl8pPr lvl="7"/>
            <a:lvl9pPr lvl="8"/>
          </a:lstStyle>
          <a:p/>
        </p:txBody>
      </p:sp>
      <p:sp>
        <p:nvSpPr>
          <p:cNvPr hidden="false" id="14" name="Shape 14"/>
          <p:cNvSpPr txBox="true"/>
          <p:nvPr isPhoto="false">
            <p:ph idx="2" type="body"/>
          </p:nvPr>
        </p:nvSpPr>
        <p:spPr>
          <a:xfrm flipH="false" flipV="false" rot="0">
            <a:off x="4629152" y="1369267"/>
            <a:ext cx="3886202" cy="3263619"/>
          </a:xfrm>
          <a:prstGeom prst="rect">
            <a:avLst/>
          </a:prstGeom>
        </p:spPr>
        <p:txBody>
          <a:bodyPr bIns="45000" lIns="90000" rIns="90000" tIns="45000">
            <a:noAutofit/>
          </a:bodyPr>
          <a:lstStyle>
            <a:defPPr/>
            <a:lvl1pPr lvl="0"/>
            <a:lvl2pPr lvl="1"/>
            <a:lvl3pPr lvl="2"/>
            <a:lvl4pPr lvl="3"/>
            <a:lvl5pPr lvl="4"/>
            <a:lvl6pPr lvl="5"/>
            <a:lvl7pPr lvl="6"/>
            <a:lvl8pPr lvl="7"/>
            <a:lvl9pPr lvl="8"/>
          </a:lstStyle>
          <a:p/>
        </p:txBody>
      </p:sp>
    </p:spTree>
  </p:cSld>
</p:sldLayout>
</file>

<file path=ppt/slideLayouts/slideLayout6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blank">
  <p:cSld name="Blank">
    <p:spTree>
      <p:nvGrpSpPr>
        <p:cNvPr hidden="false" id="15" name="GroupShape 15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</p:spTree>
  </p:cSld>
</p:sldLayout>
</file>

<file path=ppt/slideMasters/_rels/slideMaster1.xml.rels><?xml version="1.0" encoding="UTF-8" standalone="no" ?>
<Relationships xmlns="http://schemas.openxmlformats.org/package/2006/relationships">
  <Relationship Id="rId6" Target="../slideLayouts/slideLayout5.xml" Type="http://schemas.openxmlformats.org/officeDocument/2006/relationships/slideLayout"/>
  <Relationship Id="rId1" Target="../theme/theme1.xml" Type="http://schemas.openxmlformats.org/officeDocument/2006/relationships/theme"/>
  <Relationship Id="rId2" Target="../slideLayouts/slideLayout1.xml" Type="http://schemas.openxmlformats.org/officeDocument/2006/relationships/slideLayout"/>
  <Relationship Id="rId3" Target="../slideLayouts/slideLayout2.xml" Type="http://schemas.openxmlformats.org/officeDocument/2006/relationships/slideLayout"/>
  <Relationship Id="rId4" Target="../slideLayouts/slideLayout3.xml" Type="http://schemas.openxmlformats.org/officeDocument/2006/relationships/slideLayout"/>
  <Relationship Id="rId7" Target="../slideLayouts/slideLayout6.xml" Type="http://schemas.openxmlformats.org/officeDocument/2006/relationships/slideLayout"/>
  <Relationship Id="rId5" Target="../slideLayouts/slideLayout4.xml" Type="http://schemas.openxmlformats.org/officeDocument/2006/relationships/slideLayout"/>
</Relationships>

</file>

<file path=ppt/slideMasters/slideMaster1.xml><?xml version="1.0" encoding="utf-8"?>
<p:sldMaster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>
  <p:cSld name="">
    <p:bg>
      <p:bgPr>
        <a:solidFill>
          <a:schemeClr val="bg1"/>
        </a:solidFill>
      </p:bgPr>
    </p:bg>
    <p:spTree>
      <p:nvGrpSpPr>
        <p:cNvPr hidden="false" id="1" name="GroupShape 1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2" name="Shape 2"/>
          <p:cNvSpPr txBox="true"/>
          <p:nvPr isPhoto="false">
            <p:ph idx="0" type="title"/>
          </p:nvPr>
        </p:nvSpPr>
        <p:spPr>
          <a:xfrm flipH="false" flipV="false" rot="0">
            <a:off x="628650" y="273853"/>
            <a:ext cx="7886704" cy="994207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txBody>
          <a:bodyPr anchor="ctr" bIns="45000" lIns="90000" rIns="90000" tIns="45000">
            <a:normAutofit fontScale="100%" lnSpcReduction="0%"/>
          </a:bodyPr>
          <a:p/>
        </p:txBody>
      </p:sp>
      <p:sp>
        <p:nvSpPr>
          <p:cNvPr hidden="false" id="3" name="Shape 3"/>
          <p:cNvSpPr txBox="true"/>
          <p:nvPr isPhoto="false">
            <p:ph idx="1" type="body"/>
          </p:nvPr>
        </p:nvSpPr>
        <p:spPr>
          <a:xfrm flipH="false" flipV="false" rot="0">
            <a:off x="628650" y="1369267"/>
            <a:ext cx="7886704" cy="3263619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txBody>
          <a:bodyPr anchor="t" bIns="45000" lIns="90000" rIns="90000" tIns="45000">
            <a:normAutofit fontScale="100%" lnSpcReduction="0%"/>
          </a:bodyPr>
          <a:p/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txStyles>
    <p:titleStyle>
      <a:defPPr/>
      <a:lvl1pPr algn="l" indent="0" lvl="0" marL="0" marR="0">
        <a:lnSpc>
          <a:spcPct val="90000"/>
        </a:lnSpc>
        <a:spcBef>
          <a:spcPts val="0"/>
        </a:spcBef>
        <a:spcAft>
          <a:spcPts val="0"/>
        </a:spcAft>
        <a:buFont typeface="Symbol"/>
        <a:buNone/>
        <a:defRPr sz="3000">
          <a:latin typeface="+mj-lt"/>
          <a:ea typeface="+mj-ea"/>
          <a:cs typeface="+mj-cs"/>
        </a:defRPr>
      </a:lvl1pPr>
      <a:lvl2pPr algn="l" indent="0" lvl="1" marL="0" marR="0">
        <a:lnSpc>
          <a:spcPct val="90000"/>
        </a:lnSpc>
        <a:spcBef>
          <a:spcPts val="0"/>
        </a:spcBef>
        <a:spcAft>
          <a:spcPts val="0"/>
        </a:spcAft>
        <a:buFont typeface="Symbol"/>
        <a:buNone/>
        <a:defRPr sz="3000">
          <a:latin typeface="+mj-lt"/>
          <a:ea typeface="+mj-ea"/>
          <a:cs typeface="+mj-cs"/>
        </a:defRPr>
      </a:lvl2pPr>
      <a:lvl3pPr algn="l" indent="0" lvl="2" marL="0" marR="0">
        <a:lnSpc>
          <a:spcPct val="90000"/>
        </a:lnSpc>
        <a:spcBef>
          <a:spcPts val="0"/>
        </a:spcBef>
        <a:spcAft>
          <a:spcPts val="0"/>
        </a:spcAft>
        <a:buFont typeface="Symbol"/>
        <a:buNone/>
        <a:defRPr sz="3000">
          <a:latin typeface="+mj-lt"/>
          <a:ea typeface="+mj-ea"/>
          <a:cs typeface="+mj-cs"/>
        </a:defRPr>
      </a:lvl3pPr>
      <a:lvl4pPr algn="l" indent="0" lvl="3" marL="0" marR="0">
        <a:lnSpc>
          <a:spcPct val="90000"/>
        </a:lnSpc>
        <a:spcBef>
          <a:spcPts val="0"/>
        </a:spcBef>
        <a:spcAft>
          <a:spcPts val="0"/>
        </a:spcAft>
        <a:buFont typeface="Symbol"/>
        <a:buNone/>
        <a:defRPr sz="3000">
          <a:latin typeface="+mj-lt"/>
          <a:ea typeface="+mj-ea"/>
          <a:cs typeface="+mj-cs"/>
        </a:defRPr>
      </a:lvl4pPr>
      <a:lvl5pPr algn="l" indent="0" lvl="4" marL="0" marR="0">
        <a:lnSpc>
          <a:spcPct val="90000"/>
        </a:lnSpc>
        <a:spcBef>
          <a:spcPts val="0"/>
        </a:spcBef>
        <a:spcAft>
          <a:spcPts val="0"/>
        </a:spcAft>
        <a:buFont typeface="Symbol"/>
        <a:buNone/>
        <a:defRPr sz="3000">
          <a:latin typeface="+mj-lt"/>
          <a:ea typeface="+mj-ea"/>
          <a:cs typeface="+mj-cs"/>
        </a:defRPr>
      </a:lvl5pPr>
      <a:lvl6pPr algn="l" indent="0" lvl="5" marL="0" marR="0">
        <a:lnSpc>
          <a:spcPct val="90000"/>
        </a:lnSpc>
        <a:spcBef>
          <a:spcPts val="0"/>
        </a:spcBef>
        <a:spcAft>
          <a:spcPts val="0"/>
        </a:spcAft>
        <a:buFont typeface="Symbol"/>
        <a:buNone/>
        <a:defRPr sz="3000">
          <a:latin typeface="+mj-lt"/>
          <a:ea typeface="+mj-ea"/>
          <a:cs typeface="+mj-cs"/>
        </a:defRPr>
      </a:lvl6pPr>
      <a:lvl7pPr algn="l" indent="0" lvl="6" marL="0" marR="0">
        <a:lnSpc>
          <a:spcPct val="90000"/>
        </a:lnSpc>
        <a:spcBef>
          <a:spcPts val="0"/>
        </a:spcBef>
        <a:spcAft>
          <a:spcPts val="0"/>
        </a:spcAft>
        <a:buFont typeface="Symbol"/>
        <a:buNone/>
        <a:defRPr sz="3000">
          <a:latin typeface="+mj-lt"/>
          <a:ea typeface="+mj-ea"/>
          <a:cs typeface="+mj-cs"/>
        </a:defRPr>
      </a:lvl7pPr>
      <a:lvl8pPr algn="l" indent="0" lvl="7" marL="0" marR="0">
        <a:lnSpc>
          <a:spcPct val="90000"/>
        </a:lnSpc>
        <a:spcBef>
          <a:spcPts val="0"/>
        </a:spcBef>
        <a:spcAft>
          <a:spcPts val="0"/>
        </a:spcAft>
        <a:buFont typeface="Symbol"/>
        <a:buNone/>
        <a:defRPr sz="3000">
          <a:latin typeface="+mj-lt"/>
          <a:ea typeface="+mj-ea"/>
          <a:cs typeface="+mj-cs"/>
        </a:defRPr>
      </a:lvl8pPr>
      <a:lvl9pPr algn="l" indent="0" lvl="8" marL="0" marR="0">
        <a:lnSpc>
          <a:spcPct val="90000"/>
        </a:lnSpc>
        <a:spcBef>
          <a:spcPts val="0"/>
        </a:spcBef>
        <a:spcAft>
          <a:spcPts val="0"/>
        </a:spcAft>
        <a:buFont typeface="Symbol"/>
        <a:buNone/>
        <a:defRPr sz="3000">
          <a:latin typeface="+mj-lt"/>
          <a:ea typeface="+mj-ea"/>
          <a:cs typeface="+mj-cs"/>
        </a:defRPr>
      </a:lvl9pPr>
    </p:titleStyle>
    <p:bodyStyle>
      <a:defPPr/>
      <a:lvl1pPr algn="l" indent="-314325" lvl="0" marL="314325" marR="0">
        <a:lnSpc>
          <a:spcPct val="90000"/>
        </a:lnSpc>
        <a:spcBef>
          <a:spcPts val="750"/>
        </a:spcBef>
        <a:spcAft>
          <a:spcPts val="0"/>
        </a:spcAft>
        <a:buFont typeface="Symbol"/>
        <a:buChar char=""/>
        <a:defRPr sz="1800">
          <a:latin typeface="+mn-lt"/>
          <a:ea typeface="+mn-ea"/>
          <a:cs typeface="+mn-cs"/>
        </a:defRPr>
      </a:lvl1pPr>
      <a:lvl2pPr algn="l" indent="-279400" lvl="1" marL="736600" marR="0">
        <a:lnSpc>
          <a:spcPct val="90000"/>
        </a:lnSpc>
        <a:spcBef>
          <a:spcPts val="750"/>
        </a:spcBef>
        <a:spcAft>
          <a:spcPts val="0"/>
        </a:spcAft>
        <a:buFont typeface="Symbol"/>
        <a:buChar char=""/>
        <a:defRPr sz="1600">
          <a:latin typeface="+mn-lt"/>
          <a:ea typeface="+mn-ea"/>
          <a:cs typeface="+mn-cs"/>
        </a:defRPr>
      </a:lvl2pPr>
      <a:lvl3pPr algn="l" indent="-244475" lvl="2" marL="1158875" marR="0">
        <a:lnSpc>
          <a:spcPct val="90000"/>
        </a:lnSpc>
        <a:spcBef>
          <a:spcPts val="750"/>
        </a:spcBef>
        <a:spcAft>
          <a:spcPts val="0"/>
        </a:spcAft>
        <a:buFont typeface="Symbol"/>
        <a:buChar char=""/>
        <a:defRPr sz="1400">
          <a:latin typeface="+mn-lt"/>
          <a:ea typeface="+mn-ea"/>
          <a:cs typeface="+mn-cs"/>
        </a:defRPr>
      </a:lvl3pPr>
      <a:lvl4pPr algn="l" indent="-244475" lvl="3" marL="1616075" marR="0">
        <a:lnSpc>
          <a:spcPct val="90000"/>
        </a:lnSpc>
        <a:spcBef>
          <a:spcPts val="750"/>
        </a:spcBef>
        <a:spcAft>
          <a:spcPts val="0"/>
        </a:spcAft>
        <a:buFont typeface="Symbol"/>
        <a:buChar char=""/>
        <a:defRPr sz="1400">
          <a:latin typeface="+mn-lt"/>
          <a:ea typeface="+mn-ea"/>
          <a:cs typeface="+mn-cs"/>
        </a:defRPr>
      </a:lvl4pPr>
      <a:lvl5pPr algn="l" indent="-244475" lvl="4" marL="2073275" marR="0">
        <a:lnSpc>
          <a:spcPct val="90000"/>
        </a:lnSpc>
        <a:spcBef>
          <a:spcPts val="750"/>
        </a:spcBef>
        <a:spcAft>
          <a:spcPts val="0"/>
        </a:spcAft>
        <a:buFont typeface="Symbol"/>
        <a:buChar char=""/>
        <a:defRPr sz="1400">
          <a:latin typeface="+mn-lt"/>
          <a:ea typeface="+mn-ea"/>
          <a:cs typeface="+mn-cs"/>
        </a:defRPr>
      </a:lvl5pPr>
      <a:lvl6pPr algn="l" indent="-244475" lvl="5" marL="2530475" marR="0">
        <a:lnSpc>
          <a:spcPct val="90000"/>
        </a:lnSpc>
        <a:spcBef>
          <a:spcPts val="750"/>
        </a:spcBef>
        <a:spcAft>
          <a:spcPts val="0"/>
        </a:spcAft>
        <a:buFont typeface="Symbol"/>
        <a:buChar char=""/>
        <a:defRPr sz="1400">
          <a:latin typeface="+mn-lt"/>
          <a:ea typeface="+mn-ea"/>
          <a:cs typeface="+mn-cs"/>
        </a:defRPr>
      </a:lvl6pPr>
      <a:lvl7pPr algn="l" indent="-244475" lvl="6" marL="2987675" marR="0">
        <a:lnSpc>
          <a:spcPct val="90000"/>
        </a:lnSpc>
        <a:spcBef>
          <a:spcPts val="750"/>
        </a:spcBef>
        <a:spcAft>
          <a:spcPts val="0"/>
        </a:spcAft>
        <a:buFont typeface="Symbol"/>
        <a:buChar char=""/>
        <a:defRPr sz="1400">
          <a:latin typeface="+mn-lt"/>
          <a:ea typeface="+mn-ea"/>
          <a:cs typeface="+mn-cs"/>
        </a:defRPr>
      </a:lvl7pPr>
      <a:lvl8pPr algn="l" indent="-244475" lvl="7" marL="3444875" marR="0">
        <a:lnSpc>
          <a:spcPct val="90000"/>
        </a:lnSpc>
        <a:spcBef>
          <a:spcPts val="750"/>
        </a:spcBef>
        <a:spcAft>
          <a:spcPts val="0"/>
        </a:spcAft>
        <a:buFont typeface="Symbol"/>
        <a:buChar char=""/>
        <a:defRPr sz="1400">
          <a:latin typeface="+mn-lt"/>
          <a:ea typeface="+mn-ea"/>
          <a:cs typeface="+mn-cs"/>
        </a:defRPr>
      </a:lvl8pPr>
      <a:lvl9pPr algn="l" indent="-244475" lvl="8" marL="3902075" marR="0">
        <a:lnSpc>
          <a:spcPct val="90000"/>
        </a:lnSpc>
        <a:spcBef>
          <a:spcPts val="750"/>
        </a:spcBef>
        <a:spcAft>
          <a:spcPts val="0"/>
        </a:spcAft>
        <a:buFont typeface="Symbol"/>
        <a:buChar char=""/>
        <a:defRPr sz="1400">
          <a:latin typeface="+mn-lt"/>
          <a:ea typeface="+mn-ea"/>
          <a:cs typeface="+mn-cs"/>
        </a:defRPr>
      </a:lvl9pPr>
    </p:bodyStyle>
    <p:otherStyle>
      <a:defPPr/>
      <a:lvl1pPr lvl="0">
        <a:defRPr sz="1600">
          <a:latin typeface="+mn-lt"/>
          <a:ea typeface="+mn-ea"/>
          <a:cs typeface="+mn-cs"/>
        </a:defRPr>
      </a:lvl1pPr>
      <a:lvl2pPr lvl="1">
        <a:defRPr sz="1600">
          <a:latin typeface="+mn-lt"/>
          <a:ea typeface="+mn-ea"/>
          <a:cs typeface="+mn-cs"/>
        </a:defRPr>
      </a:lvl2pPr>
      <a:lvl3pPr lvl="2">
        <a:defRPr sz="1600">
          <a:latin typeface="+mn-lt"/>
          <a:ea typeface="+mn-ea"/>
          <a:cs typeface="+mn-cs"/>
        </a:defRPr>
      </a:lvl3pPr>
      <a:lvl4pPr lvl="3">
        <a:defRPr sz="1600">
          <a:latin typeface="+mn-lt"/>
          <a:ea typeface="+mn-ea"/>
          <a:cs typeface="+mn-cs"/>
        </a:defRPr>
      </a:lvl4pPr>
      <a:lvl5pPr lvl="4">
        <a:defRPr sz="1600">
          <a:latin typeface="+mn-lt"/>
          <a:ea typeface="+mn-ea"/>
          <a:cs typeface="+mn-cs"/>
        </a:defRPr>
      </a:lvl5pPr>
      <a:lvl6pPr lvl="5">
        <a:defRPr sz="1600">
          <a:latin typeface="+mn-lt"/>
          <a:ea typeface="+mn-ea"/>
          <a:cs typeface="+mn-cs"/>
        </a:defRPr>
      </a:lvl6pPr>
      <a:lvl7pPr lvl="6">
        <a:defRPr sz="1600">
          <a:latin typeface="+mn-lt"/>
          <a:ea typeface="+mn-ea"/>
          <a:cs typeface="+mn-cs"/>
        </a:defRPr>
      </a:lvl7pPr>
      <a:lvl8pPr lvl="7">
        <a:defRPr sz="1600">
          <a:latin typeface="+mn-lt"/>
          <a:ea typeface="+mn-ea"/>
          <a:cs typeface="+mn-cs"/>
        </a:defRPr>
      </a:lvl8pPr>
      <a:lvl9pPr lvl="8">
        <a:defRPr sz="1600"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 ?>
<Relationships xmlns="http://schemas.openxmlformats.org/package/2006/relationships">
  <Relationship Id="rId1" Target="../media/1.jpeg" Type="http://schemas.openxmlformats.org/officeDocument/2006/relationships/image"/>
  <Relationship Id="rId2" Target="../slideLayouts/slideLayout1.xml" Type="http://schemas.openxmlformats.org/officeDocument/2006/relationships/slideLayout"/>
</Relationships>

</file>

<file path=ppt/slides/_rels/slide10.xml.rels><?xml version="1.0" encoding="UTF-8" standalone="no" ?>
<Relationships xmlns="http://schemas.openxmlformats.org/package/2006/relationships">
  <Relationship Id="rId1" Target="../media/2.jpeg" Type="http://schemas.openxmlformats.org/officeDocument/2006/relationships/image"/>
  <Relationship Id="rId2" Target="../media/9.jpeg" Type="http://schemas.openxmlformats.org/officeDocument/2006/relationships/image"/>
  <Relationship Id="rId3" Target="../media/10.jpeg" Type="http://schemas.openxmlformats.org/officeDocument/2006/relationships/image"/>
  <Relationship Id="rId4" Target="../slideLayouts/slideLayout2.xml" Type="http://schemas.openxmlformats.org/officeDocument/2006/relationships/slideLayout"/>
</Relationships>

</file>

<file path=ppt/slides/_rels/slide2.xml.rels><?xml version="1.0" encoding="UTF-8" standalone="no" ?>
<Relationships xmlns="http://schemas.openxmlformats.org/package/2006/relationships">
  <Relationship Id="rId1" Target="../media/2.jpeg" Type="http://schemas.openxmlformats.org/officeDocument/2006/relationships/image"/>
  <Relationship Id="rId2" Target="../slideLayouts/slideLayout2.xml" Type="http://schemas.openxmlformats.org/officeDocument/2006/relationships/slideLayout"/>
</Relationships>

</file>

<file path=ppt/slides/_rels/slide3.xml.rels><?xml version="1.0" encoding="UTF-8" standalone="no" ?>
<Relationships xmlns="http://schemas.openxmlformats.org/package/2006/relationships">
  <Relationship Id="rId1" Target="../media/2.jpeg" Type="http://schemas.openxmlformats.org/officeDocument/2006/relationships/image"/>
  <Relationship Id="rId2" Target="../slideLayouts/slideLayout2.xml" Type="http://schemas.openxmlformats.org/officeDocument/2006/relationships/slideLayout"/>
</Relationships>

</file>

<file path=ppt/slides/_rels/slide4.xml.rels><?xml version="1.0" encoding="UTF-8" standalone="no" ?>
<Relationships xmlns="http://schemas.openxmlformats.org/package/2006/relationships">
  <Relationship Id="rId1" Target="../media/2.jpeg" Type="http://schemas.openxmlformats.org/officeDocument/2006/relationships/image"/>
  <Relationship Id="rId2" Target="../slideLayouts/slideLayout2.xml" Type="http://schemas.openxmlformats.org/officeDocument/2006/relationships/slideLayout"/>
</Relationships>

</file>

<file path=ppt/slides/_rels/slide5.xml.rels><?xml version="1.0" encoding="UTF-8" standalone="no" ?>
<Relationships xmlns="http://schemas.openxmlformats.org/package/2006/relationships">
  <Relationship Id="rId1" Target="../media/2.jpeg" Type="http://schemas.openxmlformats.org/officeDocument/2006/relationships/image"/>
  <Relationship Id="rId2" Target="../slideLayouts/slideLayout2.xml" Type="http://schemas.openxmlformats.org/officeDocument/2006/relationships/slideLayout"/>
</Relationships>

</file>

<file path=ppt/slides/_rels/slide6.xml.rels><?xml version="1.0" encoding="UTF-8" standalone="no" ?>
<Relationships xmlns="http://schemas.openxmlformats.org/package/2006/relationships">
  <Relationship Id="rId1" Target="../media/2.jpeg" Type="http://schemas.openxmlformats.org/officeDocument/2006/relationships/image"/>
  <Relationship Id="rId2" Target="../slideLayouts/slideLayout2.xml" Type="http://schemas.openxmlformats.org/officeDocument/2006/relationships/slideLayout"/>
</Relationships>

</file>

<file path=ppt/slides/_rels/slide7.xml.rels><?xml version="1.0" encoding="UTF-8" standalone="no" ?>
<Relationships xmlns="http://schemas.openxmlformats.org/package/2006/relationships">
  <Relationship Id="rId1" Target="../media/2.jpeg" Type="http://schemas.openxmlformats.org/officeDocument/2006/relationships/image"/>
  <Relationship Id="rId2" Target="../slideLayouts/slideLayout2.xml" Type="http://schemas.openxmlformats.org/officeDocument/2006/relationships/slideLayout"/>
</Relationships>

</file>

<file path=ppt/slides/_rels/slide8.xml.rels><?xml version="1.0" encoding="UTF-8" standalone="no" ?>
<Relationships xmlns="http://schemas.openxmlformats.org/package/2006/relationships">
  <Relationship Id="rId1" Target="../media/2.jpeg" Type="http://schemas.openxmlformats.org/officeDocument/2006/relationships/image"/>
  <Relationship Id="rId2" Target="../media/3.jpeg" Type="http://schemas.openxmlformats.org/officeDocument/2006/relationships/image"/>
  <Relationship Id="rId3" Target="../media/4.jpeg" Type="http://schemas.openxmlformats.org/officeDocument/2006/relationships/image"/>
  <Relationship Id="rId4" Target="../slideLayouts/slideLayout2.xml" Type="http://schemas.openxmlformats.org/officeDocument/2006/relationships/slideLayout"/>
</Relationships>

</file>

<file path=ppt/slides/_rels/slide9.xml.rels><?xml version="1.0" encoding="UTF-8" standalone="no" ?>
<Relationships xmlns="http://schemas.openxmlformats.org/package/2006/relationships">
  <Relationship Id="rId6" Target="../slideLayouts/slideLayout2.xml" Type="http://schemas.openxmlformats.org/officeDocument/2006/relationships/slideLayout"/>
  <Relationship Id="rId1" Target="../media/2.jpeg" Type="http://schemas.openxmlformats.org/officeDocument/2006/relationships/image"/>
  <Relationship Id="rId2" Target="../media/5.jpeg" Type="http://schemas.openxmlformats.org/officeDocument/2006/relationships/image"/>
  <Relationship Id="rId3" Target="../media/6.jpeg" Type="http://schemas.openxmlformats.org/officeDocument/2006/relationships/image"/>
  <Relationship Id="rId4" Target="../media/7.jpeg" Type="http://schemas.openxmlformats.org/officeDocument/2006/relationships/image"/>
  <Relationship Id="rId5" Target="../media/8.jpeg" Type="http://schemas.openxmlformats.org/officeDocument/2006/relationships/image"/>
</Relationships>

</file>

<file path=ppt/slides/slide1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19" name="GroupShape 19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20" name="Shape 20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  <a:lvl2pPr lvl="1"/>
            <a:lvl3pPr lvl="2"/>
            <a:lvl4pPr lvl="3"/>
            <a:lvl5pPr lvl="4"/>
            <a:lvl6pPr lvl="5"/>
            <a:lvl7pPr lvl="6"/>
            <a:lvl8pPr lvl="7"/>
            <a:lvl9pPr lvl="8"/>
          </a:lstStyle>
          <a:p/>
        </p:txBody>
      </p:sp>
      <p:sp>
        <p:nvSpPr>
          <p:cNvPr hidden="false" id="21" name="Shape 21"/>
          <p:cNvSpPr txBox="true"/>
          <p:nvPr isPhoto="false"/>
        </p:nvSpPr>
        <p:spPr>
          <a:xfrm flipH="false" flipV="false" rot="0">
            <a:off x="8662" y="-7557"/>
            <a:ext cx="9145923" cy="5149176"/>
          </a:xfrm>
          <a:prstGeom prst="rect">
            <a:avLst/>
          </a:prstGeom>
          <a:blipFill>
            <a:blip r:embed="rId1"/>
            <a:stretch/>
          </a:blipFill>
        </p:spPr>
        <p:txBody>
          <a:bodyPr anchor="ctr" anchorCtr="true" bIns="46800" lIns="90000" rIns="90000" tIns="46800" vert="horz" wrap="square">
            <a:noAutofit/>
          </a:bodyPr>
          <a:lstStyle>
            <a:defPPr/>
            <a:lvl1pPr indent="0" lvl="0" marL="0"/>
            <a:lvl2pPr indent="0" lvl="1" marL="457200"/>
            <a:lvl3pPr indent="0" lvl="2" marL="914400"/>
            <a:lvl4pPr indent="0" lvl="3" marL="1371600"/>
            <a:lvl5pPr indent="0" lvl="4" marL="1828800"/>
            <a:lvl6pPr indent="0" lvl="5" marL="2286000"/>
            <a:lvl7pPr indent="0" lvl="6" marL="2743200"/>
            <a:lvl8pPr indent="0" lvl="7" marL="3200400"/>
            <a:lvl9pPr indent="0" lvl="8" marL="3657600"/>
          </a:lstStyle>
          <a:p>
            <a:pPr algn="ctr">
              <a:buNone/>
            </a:pPr>
            <a:endParaRPr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22" name="Shape 22"/>
          <p:cNvSpPr txBox="true"/>
          <p:nvPr isPhoto="false"/>
        </p:nvSpPr>
        <p:spPr>
          <a:xfrm flipH="false" flipV="false" rot="0">
            <a:off x="857380" y="211758"/>
            <a:ext cx="7304168" cy="611909"/>
          </a:xfrm>
          <a:prstGeom prst="rect">
            <a:avLst/>
          </a:prstGeom>
        </p:spPr>
        <p:txBody>
          <a:bodyPr anchor="t" bIns="46800" lIns="90000" rIns="90000" tIns="46800" vert="horz" wrap="square">
            <a:noAutofit/>
          </a:bodyPr>
          <a:lstStyle>
            <a:defPPr/>
            <a:lvl1pPr indent="0" lvl="0" marL="0"/>
            <a:lvl2pPr indent="0" lvl="1" marL="457200"/>
            <a:lvl3pPr indent="0" lvl="2" marL="914400"/>
            <a:lvl4pPr indent="0" lvl="3" marL="1371600"/>
            <a:lvl5pPr indent="0" lvl="4" marL="1828800"/>
            <a:lvl6pPr indent="0" lvl="5" marL="2286000"/>
            <a:lvl7pPr indent="0" lvl="6" marL="2743200"/>
            <a:lvl8pPr indent="0" lvl="7" marL="3200400"/>
            <a:lvl9pPr indent="0" lvl="8" marL="3657600"/>
          </a:lstStyle>
          <a:p>
            <a:pPr algn="ctr">
              <a:buNone/>
            </a:pPr>
            <a:r>
              <a:rPr b="true" sz="14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Муниципальное бюджетное дошкольное образовательное учреждение </a:t>
            </a:r>
            <a:endParaRPr b="true" sz="14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ctr">
              <a:buNone/>
            </a:pPr>
            <a:r>
              <a:rPr b="true" sz="14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города Ростова-на-Дону «Детский сад № 254»</a:t>
            </a:r>
            <a:endParaRPr b="true" sz="14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>
              <a:buNone/>
            </a:pPr>
            <a:endParaRPr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>
              <a:buNone/>
            </a:pPr>
            <a:endParaRPr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23" name="Shape 23"/>
          <p:cNvSpPr txBox="true"/>
          <p:nvPr isPhoto="false"/>
        </p:nvSpPr>
        <p:spPr>
          <a:xfrm flipH="false" flipV="false" rot="0">
            <a:off x="2194729" y="1279712"/>
            <a:ext cx="4831516" cy="3017212"/>
          </a:xfrm>
          <a:prstGeom prst="rect">
            <a:avLst/>
          </a:prstGeom>
        </p:spPr>
        <p:txBody>
          <a:bodyPr anchor="t" bIns="46800" lIns="90000" rIns="90000" tIns="46800" vert="horz" wrap="square">
            <a:noAutofit/>
          </a:bodyPr>
          <a:lstStyle>
            <a:defPPr/>
            <a:lvl1pPr indent="0" lvl="0" marL="0"/>
            <a:lvl2pPr indent="0" lvl="1" marL="457200"/>
            <a:lvl3pPr indent="0" lvl="2" marL="914400"/>
            <a:lvl4pPr indent="0" lvl="3" marL="1371600"/>
            <a:lvl5pPr indent="0" lvl="4" marL="1828800"/>
            <a:lvl6pPr indent="0" lvl="5" marL="2286000"/>
            <a:lvl7pPr indent="0" lvl="6" marL="2743200"/>
            <a:lvl8pPr indent="0" lvl="7" marL="3200400"/>
            <a:lvl9pPr indent="0" lvl="8" marL="3657600"/>
          </a:lstStyle>
          <a:p>
            <a:pPr algn="ctr">
              <a:buNone/>
            </a:pPr>
            <a:endParaRPr b="true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ctr">
              <a:buNone/>
            </a:pPr>
            <a:endParaRPr b="true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ctr">
              <a:buNone/>
            </a:pPr>
            <a:endParaRPr b="true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ctr">
              <a:buNone/>
            </a:pPr>
            <a:r>
              <a:rPr b="true">
                <a:solidFill>
                  <a:schemeClr val="tx1"/>
                </a:solidFill>
                <a:latin typeface="+mn-lt"/>
                <a:ea typeface="+mn-ea"/>
                <a:cs typeface="+mn-cs"/>
              </a:rPr>
              <a:t>"Путешествие в страну геометрических фигур"</a:t>
            </a:r>
            <a:endParaRPr b="true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>
              <a:buNone/>
            </a:pPr>
            <a:endParaRPr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>
              <a:buNone/>
            </a:pPr>
            <a:endParaRPr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>
              <a:buNone/>
            </a:pPr>
            <a:endParaRPr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>
              <a:buNone/>
            </a:pPr>
            <a:endParaRPr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r">
              <a:buNone/>
            </a:pPr>
            <a:r>
              <a:rPr b="true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Архипцева В.В.</a:t>
            </a:r>
            <a:endParaRPr b="true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>
              <a:buNone/>
            </a:pPr>
            <a:endParaRPr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>
              <a:buNone/>
            </a:pPr>
            <a:endParaRPr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</p:sld>
</file>

<file path=ppt/slides/slide10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77" name="GroupShape 77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78" name="Shape 78"/>
          <p:cNvSpPr txBox="true"/>
          <p:nvPr isPhoto="false">
            <p:ph idx="0" type="title"/>
          </p:nvPr>
        </p:nvSpPr>
        <p:spPr>
          <a:prstGeom prst="rect">
            <a:avLst/>
          </a:prstGeom>
        </p:spPr>
      </p:sp>
      <p:sp>
        <p:nvSpPr>
          <p:cNvPr hidden="false" id="79" name="Shape 79"/>
          <p:cNvSpPr txBox="true"/>
          <p:nvPr isPhoto="false">
            <p:ph idx="1" type="body"/>
          </p:nvPr>
        </p:nvSpPr>
        <p:spPr>
          <a:prstGeom prst="rect">
            <a:avLst/>
          </a:prstGeom>
        </p:spPr>
      </p:sp>
      <p:sp>
        <p:nvSpPr>
          <p:cNvPr hidden="false" id="80" name="Shape 80"/>
          <p:cNvSpPr txBox="true"/>
          <p:nvPr isPhoto="false"/>
        </p:nvSpPr>
        <p:spPr>
          <a:xfrm flipH="false" flipV="false" rot="0">
            <a:off x="1927" y="7788"/>
            <a:ext cx="9144005" cy="5128710"/>
          </a:xfrm>
          <a:prstGeom prst="rect">
            <a:avLst/>
          </a:prstGeom>
          <a:blipFill>
            <a:blip r:embed="rId1"/>
            <a:stretch/>
          </a:blipFill>
        </p:spPr>
        <p:txBody>
          <a:bodyPr anchor="ctr" anchorCtr="true" bIns="46800" lIns="90000" rIns="90000" tIns="46800" vert="horz" wrap="square">
            <a:noAutofit/>
          </a:bodyPr>
          <a:lstStyle>
            <a:defPPr/>
            <a:lvl1pPr indent="0" lvl="0" marL="0"/>
            <a:lvl2pPr indent="0" lvl="1" marL="457200"/>
            <a:lvl3pPr indent="0" lvl="2" marL="914400"/>
            <a:lvl4pPr indent="0" lvl="3" marL="1371600"/>
            <a:lvl5pPr indent="0" lvl="4" marL="1828800"/>
            <a:lvl6pPr indent="0" lvl="5" marL="2286000"/>
            <a:lvl7pPr indent="0" lvl="6" marL="2743200"/>
            <a:lvl8pPr indent="0" lvl="7" marL="3200400"/>
            <a:lvl9pPr indent="0" lvl="8" marL="3657600"/>
          </a:lstStyle>
          <a:p>
            <a:pPr algn="ctr">
              <a:buNone/>
            </a:pPr>
            <a:endParaRPr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81" name="Shape 81"/>
          <p:cNvSpPr txBox="true"/>
          <p:nvPr isPhoto="false"/>
        </p:nvSpPr>
        <p:spPr>
          <a:xfrm flipH="false" flipV="false" rot="0">
            <a:off x="491774" y="327212"/>
            <a:ext cx="8150835" cy="3796530"/>
          </a:xfrm>
          <a:prstGeom prst="rect">
            <a:avLst/>
          </a:prstGeom>
        </p:spPr>
        <p:txBody>
          <a:bodyPr anchor="t" bIns="46800" lIns="90000" rIns="90000" tIns="46800" vert="horz" wrap="square">
            <a:noAutofit/>
          </a:bodyPr>
          <a:lstStyle>
            <a:defPPr/>
            <a:lvl1pPr indent="0" lvl="0" marL="0"/>
            <a:lvl2pPr indent="0" lvl="1" marL="457200"/>
            <a:lvl3pPr indent="0" lvl="2" marL="914400"/>
            <a:lvl4pPr indent="0" lvl="3" marL="1371600"/>
            <a:lvl5pPr indent="0" lvl="4" marL="1828800"/>
            <a:lvl6pPr indent="0" lvl="5" marL="2286000"/>
            <a:lvl7pPr indent="0" lvl="6" marL="2743200"/>
            <a:lvl8pPr indent="0" lvl="7" marL="3200400"/>
            <a:lvl9pPr indent="0" lvl="8" marL="3657600"/>
          </a:lstStyle>
          <a:p>
            <a:pPr algn="ctr">
              <a:buNone/>
            </a:pPr>
            <a:r>
              <a:rPr b="true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Заключение:</a:t>
            </a:r>
            <a:endParaRPr b="true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ctr">
              <a:buNone/>
            </a:pPr>
            <a:r>
              <a:rPr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ходе проведения занятия удалось создать положительный эмоциональный фон, вызвать интерес к познавательной и мыслительной деятельности детей. Систематизированы и расширены знания детей о геометрических фигурах. Дети проявляли в работе самостоятельность, активность, инициативность, творчество. Занятие развило у детей интерес, стремление узнавать новое, любознательность, творческие способности, память, внимание. Дети научились сопоставлять формы предметов с геометрическими образцами, находить их в окружающей обстановке.</a:t>
            </a:r>
            <a:endParaRPr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>
              <a:buNone/>
            </a:pPr>
            <a:endParaRPr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82" name="Shape 82"/>
          <p:cNvSpPr txBox="true"/>
          <p:nvPr isPhoto="false"/>
        </p:nvSpPr>
        <p:spPr>
          <a:xfrm flipH="false" flipV="false" rot="0">
            <a:off x="713896" y="2480440"/>
            <a:ext cx="2807712" cy="2074516"/>
          </a:xfrm>
          <a:prstGeom prst="rect">
            <a:avLst/>
          </a:prstGeom>
          <a:blipFill>
            <a:blip r:embed="rId2"/>
            <a:stretch/>
          </a:blipFill>
        </p:spPr>
        <p:txBody>
          <a:bodyPr anchor="ctr" anchorCtr="true" bIns="46800" lIns="90000" rIns="90000" tIns="46800" vert="horz" wrap="square">
            <a:noAutofit/>
          </a:bodyPr>
          <a:lstStyle>
            <a:defPPr/>
            <a:lvl1pPr indent="0" lvl="0" marL="0"/>
            <a:lvl2pPr indent="0" lvl="1" marL="457200"/>
            <a:lvl3pPr indent="0" lvl="2" marL="914400"/>
            <a:lvl4pPr indent="0" lvl="3" marL="1371600"/>
            <a:lvl5pPr indent="0" lvl="4" marL="1828800"/>
            <a:lvl6pPr indent="0" lvl="5" marL="2286000"/>
            <a:lvl7pPr indent="0" lvl="6" marL="2743200"/>
            <a:lvl8pPr indent="0" lvl="7" marL="3200400"/>
            <a:lvl9pPr indent="0" lvl="8" marL="3657600"/>
          </a:lstStyle>
          <a:p>
            <a:pPr algn="ctr">
              <a:buNone/>
            </a:pPr>
            <a:endParaRPr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83" name="Shape 83"/>
          <p:cNvSpPr txBox="true"/>
          <p:nvPr isPhoto="false"/>
        </p:nvSpPr>
        <p:spPr>
          <a:xfrm flipH="false" flipV="false" rot="0">
            <a:off x="4899124" y="2490061"/>
            <a:ext cx="2855819" cy="2122622"/>
          </a:xfrm>
          <a:prstGeom prst="rect">
            <a:avLst/>
          </a:prstGeom>
          <a:blipFill>
            <a:blip r:embed="rId3"/>
            <a:stretch/>
          </a:blipFill>
        </p:spPr>
        <p:txBody>
          <a:bodyPr anchor="ctr" anchorCtr="true" bIns="46800" lIns="90000" rIns="90000" tIns="46800" vert="horz" wrap="square">
            <a:noAutofit/>
          </a:bodyPr>
          <a:lstStyle>
            <a:defPPr/>
            <a:lvl1pPr indent="0" lvl="0" marL="0"/>
            <a:lvl2pPr indent="0" lvl="1" marL="457200"/>
            <a:lvl3pPr indent="0" lvl="2" marL="914400"/>
            <a:lvl4pPr indent="0" lvl="3" marL="1371600"/>
            <a:lvl5pPr indent="0" lvl="4" marL="1828800"/>
            <a:lvl6pPr indent="0" lvl="5" marL="2286000"/>
            <a:lvl7pPr indent="0" lvl="6" marL="2743200"/>
            <a:lvl8pPr indent="0" lvl="7" marL="3200400"/>
            <a:lvl9pPr indent="0" lvl="8" marL="3657600"/>
          </a:lstStyle>
          <a:p>
            <a:pPr algn="ctr">
              <a:buNone/>
            </a:pPr>
            <a:endParaRPr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</p:sld>
</file>

<file path=ppt/slides/slide2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24" name="GroupShape 24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25" name="Shape 25"/>
          <p:cNvSpPr txBox="true"/>
          <p:nvPr isPhoto="false">
            <p:ph idx="0" type="title"/>
          </p:nvPr>
        </p:nvSpPr>
        <p:spPr>
          <a:prstGeom prst="rect">
            <a:avLst/>
          </a:prstGeom>
        </p:spPr>
      </p:sp>
      <p:sp>
        <p:nvSpPr>
          <p:cNvPr hidden="false" id="26" name="Shape 26"/>
          <p:cNvSpPr txBox="true"/>
          <p:nvPr isPhoto="false">
            <p:ph idx="1" type="body"/>
          </p:nvPr>
        </p:nvSpPr>
        <p:spPr>
          <a:prstGeom prst="rect">
            <a:avLst/>
          </a:prstGeom>
        </p:spPr>
      </p:sp>
      <p:sp>
        <p:nvSpPr>
          <p:cNvPr hidden="false" id="27" name="Shape 27"/>
          <p:cNvSpPr txBox="true"/>
          <p:nvPr isPhoto="false"/>
        </p:nvSpPr>
        <p:spPr>
          <a:xfrm flipH="false" flipV="false" rot="0">
            <a:off x="1927" y="7788"/>
            <a:ext cx="9144005" cy="5128710"/>
          </a:xfrm>
          <a:prstGeom prst="rect">
            <a:avLst/>
          </a:prstGeom>
          <a:blipFill>
            <a:blip r:embed="rId1"/>
            <a:stretch/>
          </a:blipFill>
        </p:spPr>
        <p:txBody>
          <a:bodyPr anchor="ctr" anchorCtr="true" bIns="46800" lIns="90000" rIns="90000" tIns="46800" vert="horz" wrap="square">
            <a:noAutofit/>
          </a:bodyPr>
          <a:lstStyle>
            <a:defPPr/>
            <a:lvl1pPr indent="0" lvl="0" marL="0"/>
            <a:lvl2pPr indent="0" lvl="1" marL="457200"/>
            <a:lvl3pPr indent="0" lvl="2" marL="914400"/>
            <a:lvl4pPr indent="0" lvl="3" marL="1371600"/>
            <a:lvl5pPr indent="0" lvl="4" marL="1828800"/>
            <a:lvl6pPr indent="0" lvl="5" marL="2286000"/>
            <a:lvl7pPr indent="0" lvl="6" marL="2743200"/>
            <a:lvl8pPr indent="0" lvl="7" marL="3200400"/>
            <a:lvl9pPr indent="0" lvl="8" marL="3657600"/>
          </a:lstStyle>
          <a:p>
            <a:pPr algn="ctr">
              <a:buNone/>
            </a:pPr>
            <a:endParaRPr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28" name="Shape 28"/>
          <p:cNvSpPr txBox="true"/>
          <p:nvPr isPhoto="false"/>
        </p:nvSpPr>
        <p:spPr>
          <a:xfrm flipH="false" flipV="false" rot="0">
            <a:off x="848593" y="344530"/>
            <a:ext cx="7919926" cy="2892136"/>
          </a:xfrm>
          <a:prstGeom prst="rect">
            <a:avLst/>
          </a:prstGeom>
        </p:spPr>
        <p:txBody>
          <a:bodyPr anchor="t" bIns="46800" lIns="90000" rIns="90000" tIns="46800" vert="horz" wrap="square">
            <a:noAutofit/>
          </a:bodyPr>
          <a:lstStyle>
            <a:defPPr/>
            <a:lvl1pPr indent="0" lvl="0" marL="0"/>
            <a:lvl2pPr indent="0" lvl="1" marL="457200"/>
            <a:lvl3pPr indent="0" lvl="2" marL="914400"/>
            <a:lvl4pPr indent="0" lvl="3" marL="1371600"/>
            <a:lvl5pPr indent="0" lvl="4" marL="1828800"/>
            <a:lvl6pPr indent="0" lvl="5" marL="2286000"/>
            <a:lvl7pPr indent="0" lvl="6" marL="2743200"/>
            <a:lvl8pPr indent="0" lvl="7" marL="3200400"/>
            <a:lvl9pPr indent="0" lvl="8" marL="3657600"/>
          </a:lstStyle>
          <a:p>
            <a:pPr algn="l">
              <a:buNone/>
            </a:pPr>
            <a:r>
              <a:rPr b="true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Цель:</a:t>
            </a:r>
            <a:r>
              <a:rPr>
                <a:solidFill>
                  <a:schemeClr val="tx1"/>
                </a:solidFill>
                <a:latin typeface="+mn-lt"/>
                <a:ea typeface="+mn-ea"/>
                <a:cs typeface="+mn-cs"/>
              </a:rPr>
              <a:t> Закрепление знаний о геометрических фигурах .</a:t>
            </a:r>
            <a:endParaRPr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>
              <a:buNone/>
            </a:pPr>
            <a:r>
              <a:rPr>
                <a:solidFill>
                  <a:schemeClr val="tx1"/>
                </a:solidFill>
                <a:latin typeface="+mn-lt"/>
                <a:ea typeface="+mn-ea"/>
                <a:cs typeface="+mn-cs"/>
              </a:rPr>
              <a:t> Задачи :</a:t>
            </a:r>
            <a:endParaRPr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>
              <a:buNone/>
            </a:pPr>
            <a:r>
              <a:rPr b="true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Обучающая задача:</a:t>
            </a:r>
            <a:r>
              <a:rPr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закреплять умение узнавать и называть геометрические фигуры, находить сходства и различия, находить лишний предмет, совершенствовать навыки счета до 10. </a:t>
            </a:r>
            <a:endParaRPr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>
              <a:buNone/>
            </a:pPr>
            <a:r>
              <a:rPr b="true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Развивающая задача :</a:t>
            </a:r>
            <a:r>
              <a:rPr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развивать логическое мышление. </a:t>
            </a:r>
            <a:endParaRPr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>
              <a:buNone/>
            </a:pPr>
            <a:r>
              <a:rPr b="true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Воспитывающая задача :</a:t>
            </a:r>
            <a:r>
              <a:rPr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воспитывать интерес к познавательной деятельности.</a:t>
            </a:r>
            <a:endParaRPr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29" name="Shape 29"/>
          <p:cNvSpPr txBox="false"/>
          <p:nvPr isPhoto="false"/>
        </p:nvSpPr>
        <p:spPr>
          <a:xfrm flipH="false" flipV="false" rot="0">
            <a:off x="579199" y="2730591"/>
            <a:ext cx="1464846" cy="1282353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accent2">
                <a:lumMod val="60000"/>
                <a:lumOff val="40000"/>
              </a:schemeClr>
            </a:solidFill>
            <a:prstDash val="solid"/>
          </a:ln>
        </p:spPr>
        <p:txBody>
          <a:bodyPr anchor="ctr" bIns="46800" lIns="90000" rIns="90000" tIns="46800" vert="horz" wrap="square">
            <a:noAutofit/>
          </a:bodyPr>
          <a:lstStyle>
            <a:defPPr/>
            <a:lvl1pPr indent="0" lvl="0" marL="0"/>
            <a:lvl2pPr indent="0" lvl="1" marL="457200"/>
            <a:lvl3pPr indent="0" lvl="2" marL="914400"/>
            <a:lvl4pPr indent="0" lvl="3" marL="1371600"/>
            <a:lvl5pPr indent="0" lvl="4" marL="1828800"/>
            <a:lvl6pPr indent="0" lvl="5" marL="2286000"/>
            <a:lvl7pPr indent="0" lvl="6" marL="2743200"/>
            <a:lvl8pPr indent="0" lvl="7" marL="3200400"/>
            <a:lvl9pPr indent="0" lvl="8" marL="3657600"/>
          </a:lstStyle>
          <a:p>
            <a:pPr algn="ctr">
              <a:buNone/>
            </a:pPr>
            <a:endParaRPr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30" name="Shape 30"/>
          <p:cNvSpPr txBox="false"/>
          <p:nvPr isPhoto="false"/>
        </p:nvSpPr>
        <p:spPr>
          <a:xfrm flipH="false" flipV="false" rot="0">
            <a:off x="3677229" y="2653621"/>
            <a:ext cx="1416740" cy="141674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lumMod val="75000"/>
            </a:schemeClr>
          </a:lnRef>
          <a:fillRef idx="0"/>
          <a:effectRef idx="0"/>
          <a:fontRef idx="none"/>
        </p:style>
        <p:txBody>
          <a:bodyPr anchor="ctr" bIns="46800" lIns="90000" rIns="90000" tIns="46800" vert="horz" wrap="square">
            <a:noAutofit/>
          </a:bodyPr>
          <a:lstStyle>
            <a:defPPr/>
            <a:lvl1pPr indent="0" lvl="0" marL="0"/>
            <a:lvl2pPr indent="0" lvl="1" marL="457200"/>
            <a:lvl3pPr indent="0" lvl="2" marL="914400"/>
            <a:lvl4pPr indent="0" lvl="3" marL="1371600"/>
            <a:lvl5pPr indent="0" lvl="4" marL="1828800"/>
            <a:lvl6pPr indent="0" lvl="5" marL="2286000"/>
            <a:lvl7pPr indent="0" lvl="6" marL="2743200"/>
            <a:lvl8pPr indent="0" lvl="7" marL="3200400"/>
            <a:lvl9pPr indent="0" lvl="8" marL="3657600"/>
          </a:lstStyle>
          <a:p>
            <a:pPr algn="ctr">
              <a:buNone/>
            </a:pPr>
            <a:endParaRPr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31" name="Shape 31"/>
          <p:cNvSpPr txBox="false"/>
          <p:nvPr isPhoto="false"/>
        </p:nvSpPr>
        <p:spPr>
          <a:xfrm flipH="false" flipV="false" rot="0">
            <a:off x="6890715" y="2730591"/>
            <a:ext cx="1272421" cy="1272422"/>
          </a:xfrm>
          <a:prstGeom prst="rect">
            <a:avLst/>
          </a:prstGeom>
          <a:solidFill>
            <a:srgbClr val="2E3CED"/>
          </a:solidFill>
          <a:ln w="12700">
            <a:solidFill>
              <a:srgbClr val="2E3CED"/>
            </a:solidFill>
            <a:prstDash val="solid"/>
          </a:ln>
        </p:spPr>
        <p:txBody>
          <a:bodyPr anchor="ctr" bIns="46800" lIns="90000" rIns="90000" tIns="46800" vert="horz" wrap="square">
            <a:noAutofit/>
          </a:bodyPr>
          <a:lstStyle>
            <a:defPPr/>
            <a:lvl1pPr indent="0" lvl="0" marL="0"/>
            <a:lvl2pPr indent="0" lvl="1" marL="457200"/>
            <a:lvl3pPr indent="0" lvl="2" marL="914400"/>
            <a:lvl4pPr indent="0" lvl="3" marL="1371600"/>
            <a:lvl5pPr indent="0" lvl="4" marL="1828800"/>
            <a:lvl6pPr indent="0" lvl="5" marL="2286000"/>
            <a:lvl7pPr indent="0" lvl="6" marL="2743200"/>
            <a:lvl8pPr indent="0" lvl="7" marL="3200400"/>
            <a:lvl9pPr indent="0" lvl="8" marL="3657600"/>
          </a:lstStyle>
          <a:p>
            <a:pPr algn="ctr">
              <a:buNone/>
            </a:pPr>
            <a:endParaRPr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</p:cSld>
</p:sld>
</file>

<file path=ppt/slides/slide3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32" name="GroupShape 32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33" name="Shape 33"/>
          <p:cNvSpPr txBox="true"/>
          <p:nvPr isPhoto="false">
            <p:ph idx="0" type="title"/>
          </p:nvPr>
        </p:nvSpPr>
        <p:spPr>
          <a:prstGeom prst="rect">
            <a:avLst/>
          </a:prstGeom>
        </p:spPr>
      </p:sp>
      <p:sp>
        <p:nvSpPr>
          <p:cNvPr hidden="false" id="34" name="Shape 34"/>
          <p:cNvSpPr txBox="true"/>
          <p:nvPr isPhoto="false">
            <p:ph idx="1" type="body"/>
          </p:nvPr>
        </p:nvSpPr>
        <p:spPr>
          <a:prstGeom prst="rect">
            <a:avLst/>
          </a:prstGeom>
        </p:spPr>
      </p:sp>
      <p:sp>
        <p:nvSpPr>
          <p:cNvPr hidden="false" id="35" name="Shape 35"/>
          <p:cNvSpPr txBox="true"/>
          <p:nvPr isPhoto="false"/>
        </p:nvSpPr>
        <p:spPr>
          <a:xfrm flipH="false" flipV="false" rot="0">
            <a:off x="0" y="-6945"/>
            <a:ext cx="9144005" cy="5128710"/>
          </a:xfrm>
          <a:prstGeom prst="rect">
            <a:avLst/>
          </a:prstGeom>
          <a:blipFill>
            <a:blip r:embed="rId1"/>
            <a:stretch/>
          </a:blipFill>
        </p:spPr>
        <p:txBody>
          <a:bodyPr anchor="ctr" anchorCtr="true" bIns="46800" lIns="90000" rIns="90000" tIns="46800" vert="horz" wrap="square">
            <a:noAutofit/>
          </a:bodyPr>
          <a:lstStyle>
            <a:defPPr/>
            <a:lvl1pPr indent="0" lvl="0" marL="0"/>
            <a:lvl2pPr indent="0" lvl="1" marL="457200"/>
            <a:lvl3pPr indent="0" lvl="2" marL="914400"/>
            <a:lvl4pPr indent="0" lvl="3" marL="1371600"/>
            <a:lvl5pPr indent="0" lvl="4" marL="1828800"/>
            <a:lvl6pPr indent="0" lvl="5" marL="2286000"/>
            <a:lvl7pPr indent="0" lvl="6" marL="2743200"/>
            <a:lvl8pPr indent="0" lvl="7" marL="3200400"/>
            <a:lvl9pPr indent="0" lvl="8" marL="3657600"/>
          </a:lstStyle>
          <a:p>
            <a:pPr algn="ctr">
              <a:buNone/>
            </a:pPr>
            <a:endParaRPr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36" name="Shape 36"/>
          <p:cNvSpPr txBox="true"/>
          <p:nvPr isPhoto="false"/>
        </p:nvSpPr>
        <p:spPr>
          <a:xfrm flipH="false" flipV="false" rot="0">
            <a:off x="713062" y="404182"/>
            <a:ext cx="3292123" cy="3536757"/>
          </a:xfrm>
          <a:prstGeom prst="rect">
            <a:avLst/>
          </a:prstGeom>
        </p:spPr>
        <p:txBody>
          <a:bodyPr anchor="t" bIns="46800" lIns="90000" rIns="90000" tIns="46800" vert="horz" wrap="square">
            <a:noAutofit/>
          </a:bodyPr>
          <a:lstStyle>
            <a:defPPr/>
            <a:lvl1pPr indent="0" lvl="0" marL="0"/>
            <a:lvl2pPr indent="0" lvl="1" marL="457200"/>
            <a:lvl3pPr indent="0" lvl="2" marL="914400"/>
            <a:lvl4pPr indent="0" lvl="3" marL="1371600"/>
            <a:lvl5pPr indent="0" lvl="4" marL="1828800"/>
            <a:lvl6pPr indent="0" lvl="5" marL="2286000"/>
            <a:lvl7pPr indent="0" lvl="6" marL="2743200"/>
            <a:lvl8pPr indent="0" lvl="7" marL="3200400"/>
            <a:lvl9pPr indent="0" lvl="8" marL="3657600"/>
          </a:lstStyle>
          <a:p>
            <a:pPr algn="ctr">
              <a:lnSpc>
                <a:spcPct val="100000"/>
              </a:lnSpc>
              <a:buNone/>
            </a:pPr>
            <a:endParaRPr b="true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ctr">
              <a:lnSpc>
                <a:spcPct val="100000"/>
              </a:lnSpc>
              <a:buNone/>
            </a:pPr>
            <a:endParaRPr b="true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ctr">
              <a:lnSpc>
                <a:spcPct val="100000"/>
              </a:lnSpc>
              <a:buNone/>
            </a:pPr>
            <a:endParaRPr b="true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ctr">
              <a:lnSpc>
                <a:spcPct val="100000"/>
              </a:lnSpc>
              <a:buNone/>
            </a:pPr>
            <a:r>
              <a:rPr b="true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Квадрат </a:t>
            </a:r>
            <a:endParaRPr b="true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ctr">
              <a:lnSpc>
                <a:spcPct val="100000"/>
              </a:lnSpc>
              <a:buNone/>
            </a:pPr>
            <a:r>
              <a:rPr b="true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Познакомьтесь , вот квадрат! </a:t>
            </a:r>
            <a:endParaRPr b="true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ctr">
              <a:lnSpc>
                <a:spcPct val="100000"/>
              </a:lnSpc>
              <a:buNone/>
            </a:pPr>
            <a:r>
              <a:rPr b="true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Он знакомству очень рад! </a:t>
            </a:r>
            <a:endParaRPr b="true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ctr">
              <a:lnSpc>
                <a:spcPct val="100000"/>
              </a:lnSpc>
              <a:buNone/>
            </a:pPr>
            <a:r>
              <a:rPr b="true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нём угла уже четыре, Нет его ровнее в мире: Стороны четыре в нём, Две скрепляются углом.</a:t>
            </a:r>
            <a:endParaRPr b="true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37" name="Shape 37"/>
          <p:cNvSpPr txBox="false"/>
          <p:nvPr isPhoto="false"/>
        </p:nvSpPr>
        <p:spPr>
          <a:xfrm flipH="false" flipV="false" rot="0">
            <a:off x="5264730" y="767864"/>
            <a:ext cx="2138331" cy="2138331"/>
          </a:xfrm>
          <a:prstGeom prst="rect">
            <a:avLst/>
          </a:prstGeom>
          <a:solidFill>
            <a:srgbClr val="FB290D"/>
          </a:solidFill>
          <a:ln w="12700">
            <a:solidFill>
              <a:srgbClr val="FB290D"/>
            </a:solidFill>
            <a:prstDash val="solid"/>
          </a:ln>
        </p:spPr>
        <p:txBody>
          <a:bodyPr anchor="ctr" bIns="46800" lIns="90000" rIns="90000" tIns="46800" vert="horz" wrap="square">
            <a:noAutofit/>
          </a:bodyPr>
          <a:lstStyle>
            <a:defPPr/>
            <a:lvl1pPr indent="0" lvl="0" marL="0"/>
            <a:lvl2pPr indent="0" lvl="1" marL="457200"/>
            <a:lvl3pPr indent="0" lvl="2" marL="914400"/>
            <a:lvl4pPr indent="0" lvl="3" marL="1371600"/>
            <a:lvl5pPr indent="0" lvl="4" marL="1828800"/>
            <a:lvl6pPr indent="0" lvl="5" marL="2286000"/>
            <a:lvl7pPr indent="0" lvl="6" marL="2743200"/>
            <a:lvl8pPr indent="0" lvl="7" marL="3200400"/>
            <a:lvl9pPr indent="0" lvl="8" marL="3657600"/>
          </a:lstStyle>
          <a:p>
            <a:pPr algn="ctr">
              <a:buNone/>
            </a:pPr>
            <a:endParaRPr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</p:cSld>
</p:sld>
</file>

<file path=ppt/slides/slide4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38" name="GroupShape 38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39" name="Shape 39"/>
          <p:cNvSpPr txBox="true"/>
          <p:nvPr isPhoto="false">
            <p:ph idx="0" type="title"/>
          </p:nvPr>
        </p:nvSpPr>
        <p:spPr>
          <a:prstGeom prst="rect">
            <a:avLst/>
          </a:prstGeom>
        </p:spPr>
      </p:sp>
      <p:sp>
        <p:nvSpPr>
          <p:cNvPr hidden="false" id="40" name="Shape 40"/>
          <p:cNvSpPr txBox="true"/>
          <p:nvPr isPhoto="false">
            <p:ph idx="1" type="body"/>
          </p:nvPr>
        </p:nvSpPr>
        <p:spPr>
          <a:prstGeom prst="rect">
            <a:avLst/>
          </a:prstGeom>
        </p:spPr>
      </p:sp>
      <p:sp>
        <p:nvSpPr>
          <p:cNvPr hidden="false" id="41" name="Shape 41"/>
          <p:cNvSpPr txBox="true"/>
          <p:nvPr isPhoto="false"/>
        </p:nvSpPr>
        <p:spPr>
          <a:xfrm flipH="false" flipV="false" rot="0">
            <a:off x="0" y="-6945"/>
            <a:ext cx="9144005" cy="5128710"/>
          </a:xfrm>
          <a:prstGeom prst="rect">
            <a:avLst/>
          </a:prstGeom>
          <a:blipFill>
            <a:blip r:embed="rId1"/>
            <a:stretch/>
          </a:blipFill>
        </p:spPr>
        <p:txBody>
          <a:bodyPr anchor="ctr" anchorCtr="true" bIns="46800" lIns="90000" rIns="90000" tIns="46800" vert="horz" wrap="square">
            <a:noAutofit/>
          </a:bodyPr>
          <a:lstStyle>
            <a:defPPr/>
            <a:lvl1pPr indent="0" lvl="0" marL="0"/>
            <a:lvl2pPr indent="0" lvl="1" marL="457200"/>
            <a:lvl3pPr indent="0" lvl="2" marL="914400"/>
            <a:lvl4pPr indent="0" lvl="3" marL="1371600"/>
            <a:lvl5pPr indent="0" lvl="4" marL="1828800"/>
            <a:lvl6pPr indent="0" lvl="5" marL="2286000"/>
            <a:lvl7pPr indent="0" lvl="6" marL="2743200"/>
            <a:lvl8pPr indent="0" lvl="7" marL="3200400"/>
            <a:lvl9pPr indent="0" lvl="8" marL="3657600"/>
          </a:lstStyle>
          <a:p>
            <a:pPr algn="ctr">
              <a:buNone/>
            </a:pPr>
            <a:endParaRPr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42" name="Shape 42"/>
          <p:cNvSpPr txBox="true"/>
          <p:nvPr isPhoto="false"/>
        </p:nvSpPr>
        <p:spPr>
          <a:xfrm flipH="false" flipV="false" rot="0">
            <a:off x="886244" y="1000697"/>
            <a:ext cx="3320987" cy="2237894"/>
          </a:xfrm>
          <a:prstGeom prst="rect">
            <a:avLst/>
          </a:prstGeom>
        </p:spPr>
        <p:txBody>
          <a:bodyPr anchor="t" bIns="46800" lIns="90000" rIns="90000" tIns="46800" vert="horz" wrap="square">
            <a:noAutofit/>
          </a:bodyPr>
          <a:lstStyle>
            <a:defPPr/>
            <a:lvl1pPr indent="0" lvl="0" marL="0"/>
            <a:lvl2pPr indent="0" lvl="1" marL="457200"/>
            <a:lvl3pPr indent="0" lvl="2" marL="914400"/>
            <a:lvl4pPr indent="0" lvl="3" marL="1371600"/>
            <a:lvl5pPr indent="0" lvl="4" marL="1828800"/>
            <a:lvl6pPr indent="0" lvl="5" marL="2286000"/>
            <a:lvl7pPr indent="0" lvl="6" marL="2743200"/>
            <a:lvl8pPr indent="0" lvl="7" marL="3200400"/>
            <a:lvl9pPr indent="0" lvl="8" marL="3657600"/>
          </a:lstStyle>
          <a:p>
            <a:pPr algn="ctr">
              <a:buNone/>
            </a:pPr>
            <a:r>
              <a:rPr b="true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Круг </a:t>
            </a:r>
            <a:endParaRPr b="true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ctr">
              <a:buNone/>
            </a:pPr>
            <a:r>
              <a:rPr b="true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Круглый круг похож на мячик, </a:t>
            </a:r>
            <a:endParaRPr b="true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ctr">
              <a:buNone/>
            </a:pPr>
            <a:r>
              <a:rPr b="true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Он по небу солнцем скачет. Круглый словно диск луны, </a:t>
            </a:r>
            <a:endParaRPr b="true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ctr">
              <a:buNone/>
            </a:pPr>
            <a:r>
              <a:rPr b="true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Как бабулины блины,</a:t>
            </a:r>
            <a:endParaRPr b="true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43" name="Shape 43"/>
          <p:cNvSpPr txBox="false"/>
          <p:nvPr isPhoto="false"/>
        </p:nvSpPr>
        <p:spPr>
          <a:xfrm flipH="false" flipV="false" rot="0">
            <a:off x="5130033" y="1046879"/>
            <a:ext cx="1878558" cy="1878558"/>
          </a:xfrm>
          <a:prstGeom prst="ellipse">
            <a:avLst/>
          </a:prstGeom>
          <a:solidFill>
            <a:srgbClr val="FFDC38"/>
          </a:solidFill>
          <a:ln w="12700">
            <a:solidFill>
              <a:srgbClr val="FFDC38"/>
            </a:solidFill>
            <a:prstDash val="solid"/>
          </a:ln>
        </p:spPr>
        <p:txBody>
          <a:bodyPr anchor="ctr" bIns="46800" lIns="90000" rIns="90000" tIns="46800" vert="horz" wrap="square">
            <a:noAutofit/>
          </a:bodyPr>
          <a:lstStyle>
            <a:defPPr/>
            <a:lvl1pPr indent="0" lvl="0" marL="0"/>
            <a:lvl2pPr indent="0" lvl="1" marL="457200"/>
            <a:lvl3pPr indent="0" lvl="2" marL="914400"/>
            <a:lvl4pPr indent="0" lvl="3" marL="1371600"/>
            <a:lvl5pPr indent="0" lvl="4" marL="1828800"/>
            <a:lvl6pPr indent="0" lvl="5" marL="2286000"/>
            <a:lvl7pPr indent="0" lvl="6" marL="2743200"/>
            <a:lvl8pPr indent="0" lvl="7" marL="3200400"/>
            <a:lvl9pPr indent="0" lvl="8" marL="3657600"/>
          </a:lstStyle>
          <a:p>
            <a:pPr algn="ctr">
              <a:buNone/>
            </a:pPr>
            <a:endParaRPr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</p:cSld>
</p:sld>
</file>

<file path=ppt/slides/slide5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44" name="GroupShape 44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45" name="Shape 45"/>
          <p:cNvSpPr txBox="true"/>
          <p:nvPr isPhoto="false">
            <p:ph idx="0" type="title"/>
          </p:nvPr>
        </p:nvSpPr>
        <p:spPr>
          <a:prstGeom prst="rect">
            <a:avLst/>
          </a:prstGeom>
        </p:spPr>
      </p:sp>
      <p:sp>
        <p:nvSpPr>
          <p:cNvPr hidden="false" id="46" name="Shape 46"/>
          <p:cNvSpPr txBox="true"/>
          <p:nvPr isPhoto="false">
            <p:ph idx="1" type="body"/>
          </p:nvPr>
        </p:nvSpPr>
        <p:spPr>
          <a:prstGeom prst="rect">
            <a:avLst/>
          </a:prstGeom>
        </p:spPr>
      </p:sp>
      <p:sp>
        <p:nvSpPr>
          <p:cNvPr hidden="false" id="47" name="Shape 47"/>
          <p:cNvSpPr txBox="true"/>
          <p:nvPr isPhoto="false"/>
        </p:nvSpPr>
        <p:spPr>
          <a:xfrm flipH="false" flipV="false" rot="0">
            <a:off x="0" y="-6945"/>
            <a:ext cx="9144005" cy="5128710"/>
          </a:xfrm>
          <a:prstGeom prst="rect">
            <a:avLst/>
          </a:prstGeom>
          <a:blipFill>
            <a:blip r:embed="rId1"/>
            <a:stretch/>
          </a:blipFill>
        </p:spPr>
        <p:txBody>
          <a:bodyPr anchor="ctr" anchorCtr="true" bIns="46800" lIns="90000" rIns="90000" tIns="46800" vert="horz" wrap="square">
            <a:noAutofit/>
          </a:bodyPr>
          <a:lstStyle>
            <a:defPPr/>
            <a:lvl1pPr indent="0" lvl="0" marL="0"/>
            <a:lvl2pPr indent="0" lvl="1" marL="457200"/>
            <a:lvl3pPr indent="0" lvl="2" marL="914400"/>
            <a:lvl4pPr indent="0" lvl="3" marL="1371600"/>
            <a:lvl5pPr indent="0" lvl="4" marL="1828800"/>
            <a:lvl6pPr indent="0" lvl="5" marL="2286000"/>
            <a:lvl7pPr indent="0" lvl="6" marL="2743200"/>
            <a:lvl8pPr indent="0" lvl="7" marL="3200400"/>
            <a:lvl9pPr indent="0" lvl="8" marL="3657600"/>
          </a:lstStyle>
          <a:p>
            <a:pPr algn="ctr">
              <a:buNone/>
            </a:pPr>
            <a:endParaRPr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48" name="Shape 48"/>
          <p:cNvSpPr txBox="true"/>
          <p:nvPr isPhoto="false"/>
        </p:nvSpPr>
        <p:spPr>
          <a:xfrm flipH="false" flipV="false" rot="0">
            <a:off x="924729" y="1145015"/>
            <a:ext cx="3753941" cy="2266757"/>
          </a:xfrm>
          <a:prstGeom prst="rect">
            <a:avLst/>
          </a:prstGeom>
        </p:spPr>
        <p:txBody>
          <a:bodyPr anchor="t" bIns="46800" lIns="90000" rIns="90000" tIns="46800" vert="horz" wrap="square">
            <a:noAutofit/>
          </a:bodyPr>
          <a:lstStyle>
            <a:defPPr/>
            <a:lvl1pPr indent="0" lvl="0" marL="0"/>
            <a:lvl2pPr indent="0" lvl="1" marL="457200"/>
            <a:lvl3pPr indent="0" lvl="2" marL="914400"/>
            <a:lvl4pPr indent="0" lvl="3" marL="1371600"/>
            <a:lvl5pPr indent="0" lvl="4" marL="1828800"/>
            <a:lvl6pPr indent="0" lvl="5" marL="2286000"/>
            <a:lvl7pPr indent="0" lvl="6" marL="2743200"/>
            <a:lvl8pPr indent="0" lvl="7" marL="3200400"/>
            <a:lvl9pPr indent="0" lvl="8" marL="3657600"/>
          </a:lstStyle>
          <a:p>
            <a:pPr algn="ctr">
              <a:buNone/>
            </a:pPr>
            <a:r>
              <a:rPr b="true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Треугольник </a:t>
            </a:r>
            <a:endParaRPr b="true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ctr">
              <a:buNone/>
            </a:pPr>
            <a:r>
              <a:rPr b="true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</a:t>
            </a:r>
            <a:r>
              <a:rPr b="true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реугольник — три угла, </a:t>
            </a:r>
            <a:endParaRPr b="true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ctr">
              <a:buNone/>
            </a:pPr>
            <a:r>
              <a:rPr b="true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Посмотрите детвора: </a:t>
            </a:r>
            <a:endParaRPr b="true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ctr">
              <a:buNone/>
            </a:pPr>
            <a:r>
              <a:rPr b="true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Три вершины очень острых — Треугольник – «остроносый». Стороны в нем тоже три:</a:t>
            </a:r>
            <a:endParaRPr b="true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ctr">
              <a:buNone/>
            </a:pPr>
            <a:r>
              <a:rPr b="true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Раз, два, три – ты посмотри.</a:t>
            </a:r>
            <a:endParaRPr b="true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49" name="Shape 49"/>
          <p:cNvSpPr txBox="false"/>
          <p:nvPr isPhoto="false"/>
        </p:nvSpPr>
        <p:spPr>
          <a:xfrm flipH="false" flipV="false" rot="0">
            <a:off x="5014579" y="1066121"/>
            <a:ext cx="2773331" cy="2427277"/>
          </a:xfrm>
          <a:prstGeom prst="triangle">
            <a:avLst/>
          </a:prstGeom>
          <a:solidFill>
            <a:srgbClr val="C2117B"/>
          </a:solidFill>
          <a:ln w="12700">
            <a:solidFill>
              <a:srgbClr val="862CD3"/>
            </a:solidFill>
            <a:prstDash val="solid"/>
          </a:ln>
        </p:spPr>
        <p:txBody>
          <a:bodyPr anchor="ctr" bIns="46800" lIns="90000" rIns="90000" tIns="46800" vert="horz" wrap="square">
            <a:noAutofit/>
          </a:bodyPr>
          <a:lstStyle>
            <a:defPPr/>
            <a:lvl1pPr indent="0" lvl="0" marL="0"/>
            <a:lvl2pPr indent="0" lvl="1" marL="457200"/>
            <a:lvl3pPr indent="0" lvl="2" marL="914400"/>
            <a:lvl4pPr indent="0" lvl="3" marL="1371600"/>
            <a:lvl5pPr indent="0" lvl="4" marL="1828800"/>
            <a:lvl6pPr indent="0" lvl="5" marL="2286000"/>
            <a:lvl7pPr indent="0" lvl="6" marL="2743200"/>
            <a:lvl8pPr indent="0" lvl="7" marL="3200400"/>
            <a:lvl9pPr indent="0" lvl="8" marL="3657600"/>
          </a:lstStyle>
          <a:p>
            <a:pPr algn="ctr">
              <a:buNone/>
            </a:pPr>
            <a:endParaRPr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</p:cSld>
</p:sld>
</file>

<file path=ppt/slides/slide6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50" name="GroupShape 50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51" name="Shape 51"/>
          <p:cNvSpPr txBox="true"/>
          <p:nvPr isPhoto="false">
            <p:ph idx="0" type="title"/>
          </p:nvPr>
        </p:nvSpPr>
        <p:spPr>
          <a:prstGeom prst="rect">
            <a:avLst/>
          </a:prstGeom>
        </p:spPr>
      </p:sp>
      <p:sp>
        <p:nvSpPr>
          <p:cNvPr hidden="false" id="52" name="Shape 52"/>
          <p:cNvSpPr txBox="true"/>
          <p:nvPr isPhoto="false">
            <p:ph idx="1" type="body"/>
          </p:nvPr>
        </p:nvSpPr>
        <p:spPr>
          <a:prstGeom prst="rect">
            <a:avLst/>
          </a:prstGeom>
        </p:spPr>
      </p:sp>
      <p:sp>
        <p:nvSpPr>
          <p:cNvPr hidden="false" id="53" name="Shape 53"/>
          <p:cNvSpPr txBox="true"/>
          <p:nvPr isPhoto="false"/>
        </p:nvSpPr>
        <p:spPr>
          <a:xfrm flipH="false" flipV="false" rot="0">
            <a:off x="0" y="-6945"/>
            <a:ext cx="9144005" cy="5128710"/>
          </a:xfrm>
          <a:prstGeom prst="rect">
            <a:avLst/>
          </a:prstGeom>
          <a:blipFill>
            <a:blip r:embed="rId1"/>
            <a:stretch/>
          </a:blipFill>
        </p:spPr>
        <p:txBody>
          <a:bodyPr anchor="ctr" anchorCtr="true" bIns="46800" lIns="90000" rIns="90000" tIns="46800" vert="horz" wrap="square">
            <a:noAutofit/>
          </a:bodyPr>
          <a:lstStyle>
            <a:defPPr/>
            <a:lvl1pPr indent="0" lvl="0" marL="0"/>
            <a:lvl2pPr indent="0" lvl="1" marL="457200"/>
            <a:lvl3pPr indent="0" lvl="2" marL="914400"/>
            <a:lvl4pPr indent="0" lvl="3" marL="1371600"/>
            <a:lvl5pPr indent="0" lvl="4" marL="1828800"/>
            <a:lvl6pPr indent="0" lvl="5" marL="2286000"/>
            <a:lvl7pPr indent="0" lvl="6" marL="2743200"/>
            <a:lvl8pPr indent="0" lvl="7" marL="3200400"/>
            <a:lvl9pPr indent="0" lvl="8" marL="3657600"/>
          </a:lstStyle>
          <a:p>
            <a:pPr algn="ctr">
              <a:buNone/>
            </a:pPr>
            <a:endParaRPr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54" name="Shape 54"/>
          <p:cNvSpPr txBox="true"/>
          <p:nvPr isPhoto="false"/>
        </p:nvSpPr>
        <p:spPr>
          <a:xfrm flipH="false" flipV="false" rot="0">
            <a:off x="1126774" y="1250849"/>
            <a:ext cx="2897654" cy="2430318"/>
          </a:xfrm>
          <a:prstGeom prst="rect">
            <a:avLst/>
          </a:prstGeom>
        </p:spPr>
        <p:txBody>
          <a:bodyPr anchor="t" bIns="46800" lIns="90000" rIns="90000" tIns="46800" vert="horz" wrap="square">
            <a:noAutofit/>
          </a:bodyPr>
          <a:lstStyle>
            <a:defPPr/>
            <a:lvl1pPr indent="0" lvl="0" marL="0"/>
            <a:lvl2pPr indent="0" lvl="1" marL="457200"/>
            <a:lvl3pPr indent="0" lvl="2" marL="914400"/>
            <a:lvl4pPr indent="0" lvl="3" marL="1371600"/>
            <a:lvl5pPr indent="0" lvl="4" marL="1828800"/>
            <a:lvl6pPr indent="0" lvl="5" marL="2286000"/>
            <a:lvl7pPr indent="0" lvl="6" marL="2743200"/>
            <a:lvl8pPr indent="0" lvl="7" marL="3200400"/>
            <a:lvl9pPr indent="0" lvl="8" marL="3657600"/>
          </a:lstStyle>
          <a:p>
            <a:pPr algn="ctr">
              <a:buNone/>
            </a:pPr>
            <a:r>
              <a:rPr b="true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Прямоугольник </a:t>
            </a:r>
            <a:endParaRPr b="true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ctr">
              <a:buNone/>
            </a:pPr>
            <a:r>
              <a:rPr b="true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Две стороны короче,</a:t>
            </a:r>
            <a:endParaRPr b="true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ctr">
              <a:buNone/>
            </a:pPr>
            <a:r>
              <a:rPr b="true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Две стороны длинней. Четыре чёрные точки Соединю ровней. Прямоугольник вышел — Такая форма есть. </a:t>
            </a:r>
            <a:endParaRPr b="true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ctr">
              <a:buNone/>
            </a:pPr>
            <a:r>
              <a:rPr b="true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Домов прямоугольных </a:t>
            </a:r>
            <a:endParaRPr b="true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ctr">
              <a:buNone/>
            </a:pPr>
            <a:r>
              <a:rPr b="true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улице не счесть.</a:t>
            </a:r>
            <a:endParaRPr b="true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55" name="Shape 55"/>
          <p:cNvSpPr txBox="false"/>
          <p:nvPr isPhoto="false"/>
        </p:nvSpPr>
        <p:spPr>
          <a:xfrm flipH="false" flipV="false" rot="0">
            <a:off x="4398821" y="1412485"/>
            <a:ext cx="3273634" cy="1907422"/>
          </a:xfrm>
          <a:prstGeom prst="rect">
            <a:avLst/>
          </a:prstGeom>
          <a:solidFill>
            <a:srgbClr val="9DDA28"/>
          </a:solidFill>
          <a:ln w="12700">
            <a:solidFill>
              <a:srgbClr val="9DDA28"/>
            </a:solidFill>
            <a:prstDash val="solid"/>
          </a:ln>
        </p:spPr>
        <p:txBody>
          <a:bodyPr anchor="ctr" bIns="46800" lIns="90000" rIns="90000" tIns="46800" vert="horz" wrap="square">
            <a:noAutofit/>
          </a:bodyPr>
          <a:lstStyle>
            <a:defPPr/>
            <a:lvl1pPr indent="0" lvl="0" marL="0"/>
            <a:lvl2pPr indent="0" lvl="1" marL="457200"/>
            <a:lvl3pPr indent="0" lvl="2" marL="914400"/>
            <a:lvl4pPr indent="0" lvl="3" marL="1371600"/>
            <a:lvl5pPr indent="0" lvl="4" marL="1828800"/>
            <a:lvl6pPr indent="0" lvl="5" marL="2286000"/>
            <a:lvl7pPr indent="0" lvl="6" marL="2743200"/>
            <a:lvl8pPr indent="0" lvl="7" marL="3200400"/>
            <a:lvl9pPr indent="0" lvl="8" marL="3657600"/>
          </a:lstStyle>
          <a:p>
            <a:pPr algn="ctr">
              <a:buNone/>
            </a:pPr>
            <a:endParaRPr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</p:cSld>
</p:sld>
</file>

<file path=ppt/slides/slide7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56" name="GroupShape 56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57" name="Shape 57"/>
          <p:cNvSpPr txBox="true"/>
          <p:nvPr isPhoto="false">
            <p:ph idx="0" type="title"/>
          </p:nvPr>
        </p:nvSpPr>
        <p:spPr>
          <a:prstGeom prst="rect">
            <a:avLst/>
          </a:prstGeom>
        </p:spPr>
      </p:sp>
      <p:sp>
        <p:nvSpPr>
          <p:cNvPr hidden="false" id="58" name="Shape 58"/>
          <p:cNvSpPr txBox="true"/>
          <p:nvPr isPhoto="false">
            <p:ph idx="1" type="body"/>
          </p:nvPr>
        </p:nvSpPr>
        <p:spPr>
          <a:prstGeom prst="rect">
            <a:avLst/>
          </a:prstGeom>
        </p:spPr>
      </p:sp>
      <p:sp>
        <p:nvSpPr>
          <p:cNvPr hidden="false" id="59" name="Shape 59"/>
          <p:cNvSpPr txBox="true"/>
          <p:nvPr isPhoto="false"/>
        </p:nvSpPr>
        <p:spPr>
          <a:xfrm flipH="false" flipV="false" rot="0">
            <a:off x="0" y="-6945"/>
            <a:ext cx="9144005" cy="5128710"/>
          </a:xfrm>
          <a:prstGeom prst="rect">
            <a:avLst/>
          </a:prstGeom>
          <a:blipFill>
            <a:blip r:embed="rId1"/>
            <a:stretch/>
          </a:blipFill>
        </p:spPr>
        <p:txBody>
          <a:bodyPr anchor="ctr" anchorCtr="true" bIns="46800" lIns="90000" rIns="90000" tIns="46800" vert="horz" wrap="square">
            <a:noAutofit/>
          </a:bodyPr>
          <a:lstStyle>
            <a:defPPr/>
            <a:lvl1pPr indent="0" lvl="0" marL="0"/>
            <a:lvl2pPr indent="0" lvl="1" marL="457200"/>
            <a:lvl3pPr indent="0" lvl="2" marL="914400"/>
            <a:lvl4pPr indent="0" lvl="3" marL="1371600"/>
            <a:lvl5pPr indent="0" lvl="4" marL="1828800"/>
            <a:lvl6pPr indent="0" lvl="5" marL="2286000"/>
            <a:lvl7pPr indent="0" lvl="6" marL="2743200"/>
            <a:lvl8pPr indent="0" lvl="7" marL="3200400"/>
            <a:lvl9pPr indent="0" lvl="8" marL="3657600"/>
          </a:lstStyle>
          <a:p>
            <a:pPr algn="ctr">
              <a:buNone/>
            </a:pPr>
            <a:endParaRPr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60" name="Shape 60"/>
          <p:cNvSpPr txBox="true"/>
          <p:nvPr isPhoto="false"/>
        </p:nvSpPr>
        <p:spPr>
          <a:xfrm flipH="false" flipV="false" rot="0">
            <a:off x="1117153" y="1558727"/>
            <a:ext cx="3118941" cy="1891530"/>
          </a:xfrm>
          <a:prstGeom prst="rect">
            <a:avLst/>
          </a:prstGeom>
        </p:spPr>
        <p:txBody>
          <a:bodyPr anchor="t" bIns="46800" lIns="90000" rIns="90000" tIns="46800" vert="horz" wrap="square">
            <a:noAutofit/>
          </a:bodyPr>
          <a:lstStyle>
            <a:defPPr/>
            <a:lvl1pPr indent="0" lvl="0" marL="0"/>
            <a:lvl2pPr indent="0" lvl="1" marL="457200"/>
            <a:lvl3pPr indent="0" lvl="2" marL="914400"/>
            <a:lvl4pPr indent="0" lvl="3" marL="1371600"/>
            <a:lvl5pPr indent="0" lvl="4" marL="1828800"/>
            <a:lvl6pPr indent="0" lvl="5" marL="2286000"/>
            <a:lvl7pPr indent="0" lvl="6" marL="2743200"/>
            <a:lvl8pPr indent="0" lvl="7" marL="3200400"/>
            <a:lvl9pPr indent="0" lvl="8" marL="3657600"/>
          </a:lstStyle>
          <a:p>
            <a:pPr algn="ctr">
              <a:buNone/>
            </a:pPr>
            <a:r>
              <a:rPr b="true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Овал </a:t>
            </a:r>
            <a:endParaRPr b="true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ctr">
              <a:buNone/>
            </a:pPr>
            <a:r>
              <a:rPr b="true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 высоты кружок упал. </a:t>
            </a:r>
            <a:endParaRPr b="true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ctr">
              <a:buNone/>
            </a:pPr>
            <a:r>
              <a:rPr b="true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Он теперь не круг – овал!</a:t>
            </a:r>
            <a:endParaRPr b="true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ctr">
              <a:buNone/>
            </a:pPr>
            <a:r>
              <a:rPr b="true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Он овальный, как жучок,</a:t>
            </a:r>
            <a:endParaRPr b="true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ctr">
              <a:buNone/>
            </a:pPr>
            <a:r>
              <a:rPr b="true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Он похож на кабачок,</a:t>
            </a:r>
            <a:endParaRPr b="true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61" name="Shape 61"/>
          <p:cNvSpPr txBox="false"/>
          <p:nvPr isPhoto="false"/>
        </p:nvSpPr>
        <p:spPr>
          <a:xfrm flipH="false" flipV="false" rot="0">
            <a:off x="4879881" y="1739606"/>
            <a:ext cx="2398104" cy="1378255"/>
          </a:xfrm>
          <a:prstGeom prst="ellipse">
            <a:avLst/>
          </a:prstGeom>
          <a:solidFill>
            <a:srgbClr val="2E3CED"/>
          </a:solidFill>
          <a:ln w="12700">
            <a:solidFill>
              <a:srgbClr val="2E3CED"/>
            </a:solidFill>
            <a:prstDash val="solid"/>
          </a:ln>
        </p:spPr>
        <p:txBody>
          <a:bodyPr anchor="ctr" bIns="46800" lIns="90000" rIns="90000" tIns="46800" vert="horz" wrap="square">
            <a:noAutofit/>
          </a:bodyPr>
          <a:lstStyle>
            <a:defPPr/>
            <a:lvl1pPr indent="0" lvl="0" marL="0"/>
            <a:lvl2pPr indent="0" lvl="1" marL="457200"/>
            <a:lvl3pPr indent="0" lvl="2" marL="914400"/>
            <a:lvl4pPr indent="0" lvl="3" marL="1371600"/>
            <a:lvl5pPr indent="0" lvl="4" marL="1828800"/>
            <a:lvl6pPr indent="0" lvl="5" marL="2286000"/>
            <a:lvl7pPr indent="0" lvl="6" marL="2743200"/>
            <a:lvl8pPr indent="0" lvl="7" marL="3200400"/>
            <a:lvl9pPr indent="0" lvl="8" marL="3657600"/>
          </a:lstStyle>
          <a:p>
            <a:pPr algn="ctr">
              <a:buNone/>
            </a:pPr>
            <a:endParaRPr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</p:cSld>
</p:sld>
</file>

<file path=ppt/slides/slide8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62" name="GroupShape 62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63" name="Shape 63"/>
          <p:cNvSpPr txBox="true"/>
          <p:nvPr isPhoto="false">
            <p:ph idx="0" type="title"/>
          </p:nvPr>
        </p:nvSpPr>
        <p:spPr>
          <a:prstGeom prst="rect">
            <a:avLst/>
          </a:prstGeom>
        </p:spPr>
      </p:sp>
      <p:sp>
        <p:nvSpPr>
          <p:cNvPr hidden="false" id="64" name="Shape 64"/>
          <p:cNvSpPr txBox="true"/>
          <p:nvPr isPhoto="false">
            <p:ph idx="1" type="body"/>
          </p:nvPr>
        </p:nvSpPr>
        <p:spPr>
          <a:prstGeom prst="rect">
            <a:avLst/>
          </a:prstGeom>
        </p:spPr>
      </p:sp>
      <p:sp>
        <p:nvSpPr>
          <p:cNvPr hidden="false" id="65" name="Shape 65"/>
          <p:cNvSpPr txBox="true"/>
          <p:nvPr isPhoto="false"/>
        </p:nvSpPr>
        <p:spPr>
          <a:xfrm flipH="false" flipV="false" rot="0">
            <a:off x="0" y="-6945"/>
            <a:ext cx="9144005" cy="5128710"/>
          </a:xfrm>
          <a:prstGeom prst="rect">
            <a:avLst/>
          </a:prstGeom>
          <a:blipFill>
            <a:blip r:embed="rId1"/>
            <a:stretch/>
          </a:blipFill>
        </p:spPr>
        <p:txBody>
          <a:bodyPr anchor="ctr" anchorCtr="true" bIns="46800" lIns="90000" rIns="90000" tIns="46800" vert="horz" wrap="square">
            <a:noAutofit/>
          </a:bodyPr>
          <a:lstStyle>
            <a:defPPr/>
            <a:lvl1pPr indent="0" lvl="0" marL="0"/>
            <a:lvl2pPr indent="0" lvl="1" marL="457200"/>
            <a:lvl3pPr indent="0" lvl="2" marL="914400"/>
            <a:lvl4pPr indent="0" lvl="3" marL="1371600"/>
            <a:lvl5pPr indent="0" lvl="4" marL="1828800"/>
            <a:lvl6pPr indent="0" lvl="5" marL="2286000"/>
            <a:lvl7pPr indent="0" lvl="6" marL="2743200"/>
            <a:lvl8pPr indent="0" lvl="7" marL="3200400"/>
            <a:lvl9pPr indent="0" lvl="8" marL="3657600"/>
          </a:lstStyle>
          <a:p>
            <a:pPr algn="ctr">
              <a:buNone/>
            </a:pPr>
            <a:endParaRPr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66" name="Shape 66"/>
          <p:cNvSpPr txBox="true"/>
          <p:nvPr isPhoto="false"/>
        </p:nvSpPr>
        <p:spPr>
          <a:xfrm flipH="false" flipV="false" rot="0">
            <a:off x="818895" y="827515"/>
            <a:ext cx="6851971" cy="2411075"/>
          </a:xfrm>
          <a:prstGeom prst="rect">
            <a:avLst/>
          </a:prstGeom>
        </p:spPr>
        <p:txBody>
          <a:bodyPr anchor="t" bIns="46800" lIns="90000" rIns="90000" tIns="46800" vert="horz" wrap="square">
            <a:noAutofit/>
          </a:bodyPr>
          <a:lstStyle>
            <a:defPPr/>
            <a:lvl1pPr indent="0" lvl="0" marL="0"/>
            <a:lvl2pPr indent="0" lvl="1" marL="457200"/>
            <a:lvl3pPr indent="0" lvl="2" marL="914400"/>
            <a:lvl4pPr indent="0" lvl="3" marL="1371600"/>
            <a:lvl5pPr indent="0" lvl="4" marL="1828800"/>
            <a:lvl6pPr indent="0" lvl="5" marL="2286000"/>
            <a:lvl7pPr indent="0" lvl="6" marL="2743200"/>
            <a:lvl8pPr indent="0" lvl="7" marL="3200400"/>
            <a:lvl9pPr indent="0" lvl="8" marL="3657600"/>
          </a:lstStyle>
          <a:p>
            <a:pPr algn="ctr">
              <a:buNone/>
            </a:pPr>
            <a:r>
              <a:rPr b="true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Сложив несколько геометрических фигур, можно составить картинку (домик, рыбку, ёлочку, кораблик)</a:t>
            </a:r>
            <a:endParaRPr b="true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67" name="Shape 67"/>
          <p:cNvSpPr txBox="true"/>
          <p:nvPr isPhoto="false"/>
        </p:nvSpPr>
        <p:spPr>
          <a:xfrm flipH="false" flipV="false" rot="0">
            <a:off x="492609" y="1624152"/>
            <a:ext cx="3606273" cy="2690273"/>
          </a:xfrm>
          <a:prstGeom prst="rect">
            <a:avLst/>
          </a:prstGeom>
          <a:blipFill>
            <a:blip r:embed="rId2"/>
            <a:stretch/>
          </a:blipFill>
        </p:spPr>
        <p:txBody>
          <a:bodyPr anchor="ctr" anchorCtr="true" bIns="46800" lIns="90000" rIns="90000" tIns="46800" vert="horz" wrap="square">
            <a:noAutofit/>
          </a:bodyPr>
          <a:lstStyle>
            <a:defPPr/>
            <a:lvl1pPr indent="0" lvl="0" marL="0"/>
            <a:lvl2pPr indent="0" lvl="1" marL="457200"/>
            <a:lvl3pPr indent="0" lvl="2" marL="914400"/>
            <a:lvl4pPr indent="0" lvl="3" marL="1371600"/>
            <a:lvl5pPr indent="0" lvl="4" marL="1828800"/>
            <a:lvl6pPr indent="0" lvl="5" marL="2286000"/>
            <a:lvl7pPr indent="0" lvl="6" marL="2743200"/>
            <a:lvl8pPr indent="0" lvl="7" marL="3200400"/>
            <a:lvl9pPr indent="0" lvl="8" marL="3657600"/>
          </a:lstStyle>
          <a:p>
            <a:pPr algn="ctr">
              <a:buNone/>
            </a:pPr>
            <a:endParaRPr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68" name="Shape 68"/>
          <p:cNvSpPr txBox="true"/>
          <p:nvPr isPhoto="false"/>
        </p:nvSpPr>
        <p:spPr>
          <a:xfrm flipH="false" flipV="false" rot="0">
            <a:off x="4677836" y="1614531"/>
            <a:ext cx="3615895" cy="2699895"/>
          </a:xfrm>
          <a:prstGeom prst="rect">
            <a:avLst/>
          </a:prstGeom>
          <a:blipFill>
            <a:blip r:embed="rId3"/>
            <a:stretch/>
          </a:blipFill>
        </p:spPr>
        <p:txBody>
          <a:bodyPr anchor="ctr" anchorCtr="true" bIns="46800" lIns="90000" rIns="90000" tIns="46800" vert="horz" wrap="square">
            <a:noAutofit/>
          </a:bodyPr>
          <a:lstStyle>
            <a:defPPr/>
            <a:lvl1pPr indent="0" lvl="0" marL="0"/>
            <a:lvl2pPr indent="0" lvl="1" marL="457200"/>
            <a:lvl3pPr indent="0" lvl="2" marL="914400"/>
            <a:lvl4pPr indent="0" lvl="3" marL="1371600"/>
            <a:lvl5pPr indent="0" lvl="4" marL="1828800"/>
            <a:lvl6pPr indent="0" lvl="5" marL="2286000"/>
            <a:lvl7pPr indent="0" lvl="6" marL="2743200"/>
            <a:lvl8pPr indent="0" lvl="7" marL="3200400"/>
            <a:lvl9pPr indent="0" lvl="8" marL="3657600"/>
          </a:lstStyle>
          <a:p>
            <a:pPr algn="ctr">
              <a:buNone/>
            </a:pPr>
            <a:endParaRPr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</p:sld>
</file>

<file path=ppt/slides/slide9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69" name="GroupShape 69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70" name="Shape 70"/>
          <p:cNvSpPr txBox="true"/>
          <p:nvPr isPhoto="false">
            <p:ph idx="0" type="title"/>
          </p:nvPr>
        </p:nvSpPr>
        <p:spPr>
          <a:prstGeom prst="rect">
            <a:avLst/>
          </a:prstGeom>
        </p:spPr>
      </p:sp>
      <p:sp>
        <p:nvSpPr>
          <p:cNvPr hidden="false" id="71" name="Shape 71"/>
          <p:cNvSpPr txBox="true"/>
          <p:nvPr isPhoto="false">
            <p:ph idx="1" type="body"/>
          </p:nvPr>
        </p:nvSpPr>
        <p:spPr>
          <a:prstGeom prst="rect">
            <a:avLst/>
          </a:prstGeom>
        </p:spPr>
      </p:sp>
      <p:sp>
        <p:nvSpPr>
          <p:cNvPr hidden="false" id="72" name="Shape 72"/>
          <p:cNvSpPr txBox="true"/>
          <p:nvPr isPhoto="false"/>
        </p:nvSpPr>
        <p:spPr>
          <a:xfrm flipH="false" flipV="false" rot="0">
            <a:off x="0" y="-6945"/>
            <a:ext cx="9144005" cy="5128710"/>
          </a:xfrm>
          <a:prstGeom prst="rect">
            <a:avLst/>
          </a:prstGeom>
          <a:blipFill>
            <a:blip r:embed="rId1"/>
            <a:stretch/>
          </a:blipFill>
        </p:spPr>
        <p:txBody>
          <a:bodyPr anchor="ctr" anchorCtr="true" bIns="46800" lIns="90000" rIns="90000" tIns="46800" vert="horz" wrap="square">
            <a:noAutofit/>
          </a:bodyPr>
          <a:lstStyle>
            <a:defPPr/>
            <a:lvl1pPr indent="0" lvl="0" marL="0"/>
            <a:lvl2pPr indent="0" lvl="1" marL="457200"/>
            <a:lvl3pPr indent="0" lvl="2" marL="914400"/>
            <a:lvl4pPr indent="0" lvl="3" marL="1371600"/>
            <a:lvl5pPr indent="0" lvl="4" marL="1828800"/>
            <a:lvl6pPr indent="0" lvl="5" marL="2286000"/>
            <a:lvl7pPr indent="0" lvl="6" marL="2743200"/>
            <a:lvl8pPr indent="0" lvl="7" marL="3200400"/>
            <a:lvl9pPr indent="0" lvl="8" marL="3657600"/>
          </a:lstStyle>
          <a:p>
            <a:pPr algn="ctr">
              <a:buNone/>
            </a:pPr>
            <a:endParaRPr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73" name="Shape 73"/>
          <p:cNvSpPr txBox="true"/>
          <p:nvPr isPhoto="false"/>
        </p:nvSpPr>
        <p:spPr>
          <a:xfrm flipH="false" flipV="false" rot="0">
            <a:off x="733139" y="392637"/>
            <a:ext cx="2990516" cy="2218834"/>
          </a:xfrm>
          <a:prstGeom prst="rect">
            <a:avLst/>
          </a:prstGeom>
          <a:blipFill>
            <a:blip r:embed="rId2"/>
            <a:stretch/>
          </a:blipFill>
        </p:spPr>
        <p:txBody>
          <a:bodyPr anchor="ctr" anchorCtr="true" bIns="46800" lIns="90000" rIns="90000" tIns="46800" vert="horz" wrap="square">
            <a:noAutofit/>
          </a:bodyPr>
          <a:lstStyle>
            <a:defPPr/>
            <a:lvl1pPr indent="0" lvl="0" marL="0"/>
            <a:lvl2pPr indent="0" lvl="1" marL="457200"/>
            <a:lvl3pPr indent="0" lvl="2" marL="914400"/>
            <a:lvl4pPr indent="0" lvl="3" marL="1371600"/>
            <a:lvl5pPr indent="0" lvl="4" marL="1828800"/>
            <a:lvl6pPr indent="0" lvl="5" marL="2286000"/>
            <a:lvl7pPr indent="0" lvl="6" marL="2743200"/>
            <a:lvl8pPr indent="0" lvl="7" marL="3200400"/>
            <a:lvl9pPr indent="0" lvl="8" marL="3657600"/>
          </a:lstStyle>
          <a:p>
            <a:pPr algn="ctr">
              <a:buNone/>
            </a:pPr>
            <a:endParaRPr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74" name="Shape 74"/>
          <p:cNvSpPr txBox="true"/>
          <p:nvPr isPhoto="false"/>
        </p:nvSpPr>
        <p:spPr>
          <a:xfrm flipH="false" flipV="false" rot="0">
            <a:off x="4927987" y="344530"/>
            <a:ext cx="3029001" cy="2247698"/>
          </a:xfrm>
          <a:prstGeom prst="rect">
            <a:avLst/>
          </a:prstGeom>
          <a:blipFill>
            <a:blip r:embed="rId3"/>
            <a:stretch/>
          </a:blipFill>
        </p:spPr>
        <p:txBody>
          <a:bodyPr anchor="ctr" anchorCtr="true" bIns="46800" lIns="90000" rIns="90000" tIns="46800" vert="horz" wrap="square">
            <a:noAutofit/>
          </a:bodyPr>
          <a:lstStyle>
            <a:defPPr/>
            <a:lvl1pPr indent="0" lvl="0" marL="0"/>
            <a:lvl2pPr indent="0" lvl="1" marL="457200"/>
            <a:lvl3pPr indent="0" lvl="2" marL="914400"/>
            <a:lvl4pPr indent="0" lvl="3" marL="1371600"/>
            <a:lvl5pPr indent="0" lvl="4" marL="1828800"/>
            <a:lvl6pPr indent="0" lvl="5" marL="2286000"/>
            <a:lvl7pPr indent="0" lvl="6" marL="2743200"/>
            <a:lvl8pPr indent="0" lvl="7" marL="3200400"/>
            <a:lvl9pPr indent="0" lvl="8" marL="3657600"/>
          </a:lstStyle>
          <a:p>
            <a:pPr algn="ctr">
              <a:buNone/>
            </a:pPr>
            <a:endParaRPr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75" name="Shape 75"/>
          <p:cNvSpPr txBox="true"/>
          <p:nvPr isPhoto="false"/>
        </p:nvSpPr>
        <p:spPr>
          <a:xfrm flipH="false" flipV="false" rot="0">
            <a:off x="762002" y="2855667"/>
            <a:ext cx="2942410" cy="2180349"/>
          </a:xfrm>
          <a:prstGeom prst="rect">
            <a:avLst/>
          </a:prstGeom>
          <a:blipFill>
            <a:blip r:embed="rId4"/>
            <a:stretch/>
          </a:blipFill>
        </p:spPr>
        <p:txBody>
          <a:bodyPr anchor="ctr" anchorCtr="true" bIns="46800" lIns="90000" rIns="90000" tIns="46800" vert="horz" wrap="square">
            <a:noAutofit/>
          </a:bodyPr>
          <a:lstStyle>
            <a:defPPr/>
            <a:lvl1pPr indent="0" lvl="0" marL="0"/>
            <a:lvl2pPr indent="0" lvl="1" marL="457200"/>
            <a:lvl3pPr indent="0" lvl="2" marL="914400"/>
            <a:lvl4pPr indent="0" lvl="3" marL="1371600"/>
            <a:lvl5pPr indent="0" lvl="4" marL="1828800"/>
            <a:lvl6pPr indent="0" lvl="5" marL="2286000"/>
            <a:lvl7pPr indent="0" lvl="6" marL="2743200"/>
            <a:lvl8pPr indent="0" lvl="7" marL="3200400"/>
            <a:lvl9pPr indent="0" lvl="8" marL="3657600"/>
          </a:lstStyle>
          <a:p>
            <a:pPr algn="ctr">
              <a:buNone/>
            </a:pPr>
            <a:endParaRPr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76" name="Shape 76"/>
          <p:cNvSpPr txBox="true"/>
          <p:nvPr isPhoto="false"/>
        </p:nvSpPr>
        <p:spPr>
          <a:xfrm flipH="false" flipV="false" rot="0">
            <a:off x="4914396" y="2847879"/>
            <a:ext cx="3086727" cy="2161107"/>
          </a:xfrm>
          <a:prstGeom prst="rect">
            <a:avLst/>
          </a:prstGeom>
          <a:blipFill>
            <a:blip r:embed="rId5"/>
            <a:stretch/>
          </a:blipFill>
        </p:spPr>
        <p:txBody>
          <a:bodyPr anchor="ctr" anchorCtr="true" bIns="46800" lIns="90000" rIns="90000" tIns="46800" vert="horz" wrap="square">
            <a:noAutofit/>
          </a:bodyPr>
          <a:lstStyle>
            <a:defPPr/>
            <a:lvl1pPr indent="0" lvl="0" marL="0"/>
            <a:lvl2pPr indent="0" lvl="1" marL="457200"/>
            <a:lvl3pPr indent="0" lvl="2" marL="914400"/>
            <a:lvl4pPr indent="0" lvl="3" marL="1371600"/>
            <a:lvl5pPr indent="0" lvl="4" marL="1828800"/>
            <a:lvl6pPr indent="0" lvl="5" marL="2286000"/>
            <a:lvl7pPr indent="0" lvl="6" marL="2743200"/>
            <a:lvl8pPr indent="0" lvl="7" marL="3200400"/>
            <a:lvl9pPr indent="0" lvl="8" marL="3657600"/>
          </a:lstStyle>
          <a:p>
            <a:pPr algn="ctr">
              <a:buNone/>
            </a:pPr>
            <a:endParaRPr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</p:sld>
</file>

<file path=ppt/theme/theme1.xml><?xml version="1.0" encoding="utf-8"?>
<a:theme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name="Basic">
  <a:themeElements>
    <a:clrScheme name="Office">
      <a:dk1>
        <a:srgbClr val="000000"/>
      </a:dk1>
      <a:lt1>
        <a:srgbClr val="FFFFFF"/>
      </a:lt1>
      <a:dk2>
        <a:srgbClr val="3D5166"/>
      </a:dk2>
      <a:lt2>
        <a:srgbClr val="E5E6E7"/>
      </a:lt2>
      <a:accent1>
        <a:srgbClr val="D15757"/>
      </a:accent1>
      <a:accent2>
        <a:srgbClr val="E8B448"/>
      </a:accent2>
      <a:accent3>
        <a:srgbClr val="91C25F"/>
      </a:accent3>
      <a:accent4>
        <a:srgbClr val="3EB07E"/>
      </a:accent4>
      <a:accent5>
        <a:srgbClr val="36A6D6"/>
      </a:accent5>
      <a:accent6>
        <a:srgbClr val="367FCB"/>
      </a:accent6>
      <a:hlink>
        <a:srgbClr val="367FCB"/>
      </a:hlink>
      <a:folHlink>
        <a:srgbClr val="965E99"/>
      </a:folHlink>
    </a:clrScheme>
    <a:fontScheme name="Office">
      <a:majorFont>
        <a:latin typeface="XO Oriel"/>
        <a:ea typeface=""/>
        <a:cs typeface=""/>
      </a:majorFont>
      <a:minorFont>
        <a:latin typeface="XO Oriel"/>
        <a:ea typeface=""/>
        <a:cs typeface="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</a:gradFill>
      </a:fillStyleLst>
      <a:lnStyleLst>
        <a:ln w="6350">
          <a:solidFill>
            <a:schemeClr val="phClr">
              <a:shade val="95000"/>
              <a:satMod val="105000"/>
            </a:schemeClr>
          </a:solidFill>
          <a:prstDash val="solid"/>
        </a:ln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</a:gradFill>
      </a:bgFillStyleLst>
    </a:fmtScheme>
  </a:themeElements>
</a:theme>
</file>

<file path=docProps/app.xml><?xml version="1.0" encoding="utf-8"?>
<Properties xmlns="http://schemas.openxmlformats.org/officeDocument/2006/extended-properties">
  <Template>Normal.dotm</Template>
  <TotalTime>0</TotalTime>
  <DocSecurity>0</DocSecurity>
  <ScaleCrop>false</ScaleCrop>
  <Application>MyOffice-CoreFramework-Windows/36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2025-12-21T15:33:27Z</dcterms:created>
  <dcterms:modified xsi:type="dcterms:W3CDTF">2025-12-21T15:33:27Z</dcterms:modified>
</cp:coreProperties>
</file>