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815158" cy="4000528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ru-RU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  РОСПИСЬ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928802"/>
            <a:ext cx="6858048" cy="42862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	</a:t>
            </a:r>
            <a:r>
              <a:rPr lang="ru-RU" sz="1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Гордецкая</a:t>
            </a:r>
            <a:r>
              <a:rPr lang="ru-RU" sz="1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 роспись - народный декоративный художественный промысел, который развивался в районе Горьковской области в середине 19 века. Стиль выделяется яркими оттенками и лаконичностью. Изначально ей украшали жилища и разнообразные предметы быта. Особой популярностью пользовались местные прялки, которые продавались в большом количестве практически по всей территории России. Городецкая роспись – это стиль, который трудно перепутать с другими. Все изделия отличаются забавными расписными       </a:t>
            </a:r>
          </a:p>
          <a:p>
            <a:pPr>
              <a:buNone/>
            </a:pPr>
            <a:r>
              <a:rPr lang="ru-RU" sz="1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                           картинками.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428860" y="1928802"/>
            <a:ext cx="6257940" cy="419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Данная техника выделяется определенными характеристиками:</a:t>
            </a:r>
          </a:p>
          <a:p>
            <a:pPr lvl="0"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Во время росписи мастера используют свободный мазок.</a:t>
            </a:r>
          </a:p>
          <a:p>
            <a:pPr lvl="0"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Сюжеты берут из тихой провинциальной жизни. Городецкие рисунки отличаются содержательностью.</a:t>
            </a:r>
          </a:p>
          <a:p>
            <a:pPr lvl="0"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Отличительная особенность использование ярких красок и применение контурной обводки отдельных элементов.</a:t>
            </a:r>
          </a:p>
          <a:p>
            <a:pPr lvl="0"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Роспись осуществляют без предварительных набросков.</a:t>
            </a:r>
          </a:p>
          <a:p>
            <a:pPr lvl="0"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	-   В городецких росписях можно увидеть экзотических барсов и львов, коней или петухов в воинственной позе.</a:t>
            </a:r>
          </a:p>
          <a:p>
            <a:pPr lvl="0">
              <a:buNone/>
            </a:pPr>
            <a:r>
              <a:rPr lang="ru-RU" sz="2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Используют разные приемы – широкие мазки или тонкие линии и штрихи.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857363"/>
            <a:ext cx="6543692" cy="38576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В городецкой росписи часто изображают следующие элементы:</a:t>
            </a:r>
          </a:p>
          <a:p>
            <a:pPr lvl="0">
              <a:buNone/>
            </a:pP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Геометрические. Среди основных элементов выделяют точки, круги, скобки, капли, спирали и штрихи.</a:t>
            </a:r>
          </a:p>
          <a:p>
            <a:pPr lvl="0">
              <a:buNone/>
            </a:pP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Растительные. Сюда относят городецкие цветы, выделяющиеся разнообразием форм и красок. К популярным видам можно отнести изображение бутонов, ромашек, купав и роз. Листья рисуются группами от двух до пяти лепестков.</a:t>
            </a:r>
          </a:p>
          <a:p>
            <a:pPr lvl="0">
              <a:buNone/>
            </a:pP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-   Животные. Данные мотивы глубоко символичны. Птица воплощает семейное счастье, а конь – богатство.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я\Desktop\городецкая роспись\WhatsApp Image 2023-01-10 at 21.55.02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786346" cy="3536182"/>
          </a:xfrm>
          <a:prstGeom prst="rect">
            <a:avLst/>
          </a:prstGeom>
          <a:noFill/>
        </p:spPr>
      </p:pic>
      <p:pic>
        <p:nvPicPr>
          <p:cNvPr id="1027" name="Picture 3" descr="C:\Users\Семья\Desktop\городецкая роспись\WhatsApp Image 2023-01-10 at 21.55.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43248"/>
            <a:ext cx="4714907" cy="3393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городецкая роспись\WhatsApp Image 2023-01-10 at 21.55.0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2950366"/>
            <a:ext cx="5143536" cy="3729064"/>
          </a:xfrm>
          <a:prstGeom prst="rect">
            <a:avLst/>
          </a:prstGeom>
          <a:noFill/>
        </p:spPr>
      </p:pic>
      <p:pic>
        <p:nvPicPr>
          <p:cNvPr id="2051" name="Picture 3" descr="C:\Users\Семья\Desktop\городецкая роспись\WhatsApp Image 2023-01-10 at 21.55.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5072098" cy="380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ья\Desktop\городецкая роспись\WhatsApp Image 2023-01-10 at 21.55.0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620" y="3500438"/>
            <a:ext cx="2411032" cy="3214710"/>
          </a:xfrm>
          <a:prstGeom prst="rect">
            <a:avLst/>
          </a:prstGeom>
          <a:noFill/>
        </p:spPr>
      </p:pic>
      <p:pic>
        <p:nvPicPr>
          <p:cNvPr id="3075" name="Picture 3" descr="C:\Users\Семья\Desktop\городецкая роспись\WhatsApp Image 2023-01-10 at 21.55.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89"/>
            <a:ext cx="2214578" cy="3623031"/>
          </a:xfrm>
          <a:prstGeom prst="rect">
            <a:avLst/>
          </a:prstGeom>
          <a:noFill/>
        </p:spPr>
      </p:pic>
      <p:pic>
        <p:nvPicPr>
          <p:cNvPr id="3076" name="Picture 4" descr="C:\Users\Семья\Desktop\городецкая роспись\WhatsApp Image 2023-01-10 at 21.55.01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2214578" cy="2713112"/>
          </a:xfrm>
          <a:prstGeom prst="rect">
            <a:avLst/>
          </a:prstGeom>
          <a:noFill/>
        </p:spPr>
      </p:pic>
      <p:pic>
        <p:nvPicPr>
          <p:cNvPr id="3077" name="Picture 5" descr="C:\Users\Семья\Desktop\городецкая роспись\WhatsApp Image 2023-01-10 at 21.55.01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339" y="214290"/>
            <a:ext cx="2357454" cy="3143272"/>
          </a:xfrm>
          <a:prstGeom prst="rect">
            <a:avLst/>
          </a:prstGeom>
          <a:noFill/>
        </p:spPr>
      </p:pic>
      <p:pic>
        <p:nvPicPr>
          <p:cNvPr id="3078" name="Picture 6" descr="C:\Users\Семья\Desktop\городецкая роспись\WhatsApp Image 2023-01-10 at 21.55.01 (3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928802"/>
            <a:ext cx="234312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емья\Desktop\городецкая роспись\WhatsApp Image 2023-01-10 at 21.54.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249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ГОРОДЕЦКАЯ 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прол</dc:title>
  <dc:creator>Семья</dc:creator>
  <cp:lastModifiedBy>1</cp:lastModifiedBy>
  <cp:revision>11</cp:revision>
  <dcterms:created xsi:type="dcterms:W3CDTF">2023-01-11T13:56:30Z</dcterms:created>
  <dcterms:modified xsi:type="dcterms:W3CDTF">2025-12-24T12:18:42Z</dcterms:modified>
</cp:coreProperties>
</file>