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57880-0A54-4249-8B05-A25372D86FC1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3FF0A5-2FE9-4327-BCAD-32F11AB118CA}">
      <dgm:prSet custT="1"/>
      <dgm:spPr/>
      <dgm:t>
        <a:bodyPr/>
        <a:lstStyle/>
        <a:p>
          <a:r>
            <a:rPr lang="ru-RU" sz="2800" b="1" dirty="0">
              <a:effectLst/>
              <a:latin typeface="Times New Roman"/>
              <a:ea typeface="Times New Roman"/>
            </a:rPr>
            <a:t>Тип проекта:</a:t>
          </a:r>
          <a:r>
            <a:rPr lang="ru-RU" sz="2800" dirty="0">
              <a:effectLst/>
              <a:latin typeface="Times New Roman"/>
              <a:ea typeface="Times New Roman"/>
            </a:rPr>
            <a:t> </a:t>
          </a:r>
        </a:p>
        <a:p>
          <a:r>
            <a:rPr lang="ru-RU" sz="2800" dirty="0">
              <a:effectLst/>
              <a:latin typeface="Times New Roman"/>
              <a:ea typeface="Times New Roman"/>
            </a:rPr>
            <a:t>информационно-познавательный</a:t>
          </a:r>
          <a:endParaRPr lang="ru-RU" sz="2800" dirty="0"/>
        </a:p>
      </dgm:t>
    </dgm:pt>
    <dgm:pt modelId="{452A50ED-CB15-4A50-93C2-2D14725F5516}" type="parTrans" cxnId="{222EC265-F4DF-4EA4-8FD4-A97F784A650A}">
      <dgm:prSet/>
      <dgm:spPr/>
      <dgm:t>
        <a:bodyPr/>
        <a:lstStyle/>
        <a:p>
          <a:endParaRPr lang="ru-RU"/>
        </a:p>
      </dgm:t>
    </dgm:pt>
    <dgm:pt modelId="{F81095A3-3971-41D1-8972-3D8932DBDFED}" type="sibTrans" cxnId="{222EC265-F4DF-4EA4-8FD4-A97F784A650A}">
      <dgm:prSet/>
      <dgm:spPr/>
      <dgm:t>
        <a:bodyPr/>
        <a:lstStyle/>
        <a:p>
          <a:endParaRPr lang="ru-RU"/>
        </a:p>
      </dgm:t>
    </dgm:pt>
    <dgm:pt modelId="{B66297E1-3661-4C49-AF66-A299002164BB}">
      <dgm:prSet custT="1"/>
      <dgm:spPr/>
      <dgm:t>
        <a:bodyPr/>
        <a:lstStyle/>
        <a:p>
          <a:r>
            <a:rPr lang="ru-RU" sz="2800" b="1" dirty="0">
              <a:effectLst/>
              <a:latin typeface="Times New Roman"/>
              <a:ea typeface="Times New Roman"/>
            </a:rPr>
            <a:t>Продолжительность проекта:</a:t>
          </a:r>
          <a:r>
            <a:rPr lang="ru-RU" sz="2800" dirty="0">
              <a:effectLst/>
              <a:latin typeface="Times New Roman"/>
              <a:ea typeface="Times New Roman"/>
            </a:rPr>
            <a:t> </a:t>
          </a:r>
        </a:p>
        <a:p>
          <a:r>
            <a:rPr lang="ru-RU" sz="2800" dirty="0">
              <a:effectLst/>
              <a:latin typeface="Times New Roman"/>
              <a:ea typeface="Times New Roman"/>
            </a:rPr>
            <a:t>Долгосрочный </a:t>
          </a:r>
        </a:p>
        <a:p>
          <a:r>
            <a:rPr lang="ru-RU" sz="2800" dirty="0">
              <a:effectLst/>
              <a:latin typeface="Times New Roman"/>
            </a:rPr>
            <a:t>1.07.2024-30.11.2024гг</a:t>
          </a:r>
          <a:endParaRPr lang="ru-RU" sz="2800" dirty="0"/>
        </a:p>
      </dgm:t>
    </dgm:pt>
    <dgm:pt modelId="{937EDC5C-830D-47CF-9F76-16D3D03A58ED}" type="parTrans" cxnId="{49A60E3A-9F33-4988-8B65-3659C5A4DA22}">
      <dgm:prSet/>
      <dgm:spPr/>
      <dgm:t>
        <a:bodyPr/>
        <a:lstStyle/>
        <a:p>
          <a:endParaRPr lang="ru-RU"/>
        </a:p>
      </dgm:t>
    </dgm:pt>
    <dgm:pt modelId="{DCEBF240-B45B-42C7-9C18-C90E50EC51F7}" type="sibTrans" cxnId="{49A60E3A-9F33-4988-8B65-3659C5A4DA22}">
      <dgm:prSet/>
      <dgm:spPr/>
      <dgm:t>
        <a:bodyPr/>
        <a:lstStyle/>
        <a:p>
          <a:endParaRPr lang="ru-RU"/>
        </a:p>
      </dgm:t>
    </dgm:pt>
    <dgm:pt modelId="{C5F8ADF8-505E-4B90-ABF1-CA13988AC6C0}">
      <dgm:prSet custT="1"/>
      <dgm:spPr/>
      <dgm:t>
        <a:bodyPr/>
        <a:lstStyle/>
        <a:p>
          <a:pPr algn="ctr"/>
          <a:r>
            <a:rPr lang="ru-RU" sz="2800" b="1" dirty="0">
              <a:effectLst/>
              <a:latin typeface="Times New Roman"/>
              <a:ea typeface="Times New Roman"/>
            </a:rPr>
            <a:t>Участники проекта:</a:t>
          </a:r>
        </a:p>
        <a:p>
          <a:pPr algn="l"/>
          <a:r>
            <a:rPr lang="ru-RU" sz="2800" dirty="0">
              <a:effectLst/>
              <a:latin typeface="Times New Roman"/>
              <a:ea typeface="Times New Roman"/>
            </a:rPr>
            <a:t>дети средней группы, воспитатели, родители   воспитанников.  </a:t>
          </a:r>
          <a:endParaRPr lang="ru-RU" sz="2800" dirty="0"/>
        </a:p>
      </dgm:t>
    </dgm:pt>
    <dgm:pt modelId="{29D825B7-1C2B-4A1F-AC78-EAEB8BB6D6D4}" type="parTrans" cxnId="{14B9EABD-AD92-4BC0-8784-ABB94541FA8D}">
      <dgm:prSet/>
      <dgm:spPr/>
      <dgm:t>
        <a:bodyPr/>
        <a:lstStyle/>
        <a:p>
          <a:endParaRPr lang="ru-RU"/>
        </a:p>
      </dgm:t>
    </dgm:pt>
    <dgm:pt modelId="{1BC56B1E-9684-479D-97D0-308F14944AD3}" type="sibTrans" cxnId="{14B9EABD-AD92-4BC0-8784-ABB94541FA8D}">
      <dgm:prSet/>
      <dgm:spPr/>
      <dgm:t>
        <a:bodyPr/>
        <a:lstStyle/>
        <a:p>
          <a:endParaRPr lang="ru-RU"/>
        </a:p>
      </dgm:t>
    </dgm:pt>
    <dgm:pt modelId="{9827D822-E533-46D5-90CA-394B2C030DC7}" type="pres">
      <dgm:prSet presAssocID="{A0957880-0A54-4249-8B05-A25372D86FC1}" presName="diagram" presStyleCnt="0">
        <dgm:presLayoutVars>
          <dgm:dir/>
          <dgm:resizeHandles val="exact"/>
        </dgm:presLayoutVars>
      </dgm:prSet>
      <dgm:spPr/>
    </dgm:pt>
    <dgm:pt modelId="{588BCD2D-0B26-44F3-A209-AE2B660F8413}" type="pres">
      <dgm:prSet presAssocID="{B66297E1-3661-4C49-AF66-A299002164BB}" presName="node" presStyleLbl="node1" presStyleIdx="0" presStyleCnt="3" custScaleX="123531" custLinFactNeighborX="-157" custLinFactNeighborY="1932">
        <dgm:presLayoutVars>
          <dgm:bulletEnabled val="1"/>
        </dgm:presLayoutVars>
      </dgm:prSet>
      <dgm:spPr/>
    </dgm:pt>
    <dgm:pt modelId="{81B2890B-DBA5-45A2-8853-F6D01072B1AF}" type="pres">
      <dgm:prSet presAssocID="{DCEBF240-B45B-42C7-9C18-C90E50EC51F7}" presName="sibTrans" presStyleCnt="0"/>
      <dgm:spPr/>
    </dgm:pt>
    <dgm:pt modelId="{DF62AC95-51E7-44C0-9A8C-B891B49CC4DD}" type="pres">
      <dgm:prSet presAssocID="{003FF0A5-2FE9-4327-BCAD-32F11AB118CA}" presName="node" presStyleLbl="node1" presStyleIdx="1" presStyleCnt="3" custScaleX="123441" custLinFactNeighborX="-1504" custLinFactNeighborY="1932">
        <dgm:presLayoutVars>
          <dgm:bulletEnabled val="1"/>
        </dgm:presLayoutVars>
      </dgm:prSet>
      <dgm:spPr/>
    </dgm:pt>
    <dgm:pt modelId="{731052BD-0CDA-46FB-BDD8-F4F9019700F8}" type="pres">
      <dgm:prSet presAssocID="{F81095A3-3971-41D1-8972-3D8932DBDFED}" presName="sibTrans" presStyleCnt="0"/>
      <dgm:spPr/>
    </dgm:pt>
    <dgm:pt modelId="{080DBC5A-6196-4C80-80F8-BB90F1239576}" type="pres">
      <dgm:prSet presAssocID="{C5F8ADF8-505E-4B90-ABF1-CA13988AC6C0}" presName="node" presStyleLbl="node1" presStyleIdx="2" presStyleCnt="3" custScaleX="224849" custScaleY="146207" custLinFactNeighborX="-321" custLinFactNeighborY="-8220">
        <dgm:presLayoutVars>
          <dgm:bulletEnabled val="1"/>
        </dgm:presLayoutVars>
      </dgm:prSet>
      <dgm:spPr/>
    </dgm:pt>
  </dgm:ptLst>
  <dgm:cxnLst>
    <dgm:cxn modelId="{49A60E3A-9F33-4988-8B65-3659C5A4DA22}" srcId="{A0957880-0A54-4249-8B05-A25372D86FC1}" destId="{B66297E1-3661-4C49-AF66-A299002164BB}" srcOrd="0" destOrd="0" parTransId="{937EDC5C-830D-47CF-9F76-16D3D03A58ED}" sibTransId="{DCEBF240-B45B-42C7-9C18-C90E50EC51F7}"/>
    <dgm:cxn modelId="{222EC265-F4DF-4EA4-8FD4-A97F784A650A}" srcId="{A0957880-0A54-4249-8B05-A25372D86FC1}" destId="{003FF0A5-2FE9-4327-BCAD-32F11AB118CA}" srcOrd="1" destOrd="0" parTransId="{452A50ED-CB15-4A50-93C2-2D14725F5516}" sibTransId="{F81095A3-3971-41D1-8972-3D8932DBDFED}"/>
    <dgm:cxn modelId="{5991764C-8AA5-41FA-A256-002FD80BB51E}" type="presOf" srcId="{B66297E1-3661-4C49-AF66-A299002164BB}" destId="{588BCD2D-0B26-44F3-A209-AE2B660F8413}" srcOrd="0" destOrd="0" presId="urn:microsoft.com/office/officeart/2005/8/layout/default"/>
    <dgm:cxn modelId="{9A46156F-9E4E-41C6-B83C-DD47E012138D}" type="presOf" srcId="{A0957880-0A54-4249-8B05-A25372D86FC1}" destId="{9827D822-E533-46D5-90CA-394B2C030DC7}" srcOrd="0" destOrd="0" presId="urn:microsoft.com/office/officeart/2005/8/layout/default"/>
    <dgm:cxn modelId="{14B9EABD-AD92-4BC0-8784-ABB94541FA8D}" srcId="{A0957880-0A54-4249-8B05-A25372D86FC1}" destId="{C5F8ADF8-505E-4B90-ABF1-CA13988AC6C0}" srcOrd="2" destOrd="0" parTransId="{29D825B7-1C2B-4A1F-AC78-EAEB8BB6D6D4}" sibTransId="{1BC56B1E-9684-479D-97D0-308F14944AD3}"/>
    <dgm:cxn modelId="{ADD4F6CC-6BFB-4EFE-A80A-267938657A41}" type="presOf" srcId="{C5F8ADF8-505E-4B90-ABF1-CA13988AC6C0}" destId="{080DBC5A-6196-4C80-80F8-BB90F1239576}" srcOrd="0" destOrd="0" presId="urn:microsoft.com/office/officeart/2005/8/layout/default"/>
    <dgm:cxn modelId="{E55ED5DF-F688-4E66-BD44-05AA6C90126F}" type="presOf" srcId="{003FF0A5-2FE9-4327-BCAD-32F11AB118CA}" destId="{DF62AC95-51E7-44C0-9A8C-B891B49CC4DD}" srcOrd="0" destOrd="0" presId="urn:microsoft.com/office/officeart/2005/8/layout/default"/>
    <dgm:cxn modelId="{F611EC12-128C-46C0-809D-66D0B26B121C}" type="presParOf" srcId="{9827D822-E533-46D5-90CA-394B2C030DC7}" destId="{588BCD2D-0B26-44F3-A209-AE2B660F8413}" srcOrd="0" destOrd="0" presId="urn:microsoft.com/office/officeart/2005/8/layout/default"/>
    <dgm:cxn modelId="{F01FAB17-87DD-4389-8FEB-82A3A07F489D}" type="presParOf" srcId="{9827D822-E533-46D5-90CA-394B2C030DC7}" destId="{81B2890B-DBA5-45A2-8853-F6D01072B1AF}" srcOrd="1" destOrd="0" presId="urn:microsoft.com/office/officeart/2005/8/layout/default"/>
    <dgm:cxn modelId="{0781A5B8-EA2B-4FA3-B433-B4A395005B25}" type="presParOf" srcId="{9827D822-E533-46D5-90CA-394B2C030DC7}" destId="{DF62AC95-51E7-44C0-9A8C-B891B49CC4DD}" srcOrd="2" destOrd="0" presId="urn:microsoft.com/office/officeart/2005/8/layout/default"/>
    <dgm:cxn modelId="{71EE8B9C-213B-4AC5-B67A-143BDA15FEEA}" type="presParOf" srcId="{9827D822-E533-46D5-90CA-394B2C030DC7}" destId="{731052BD-0CDA-46FB-BDD8-F4F9019700F8}" srcOrd="3" destOrd="0" presId="urn:microsoft.com/office/officeart/2005/8/layout/default"/>
    <dgm:cxn modelId="{957D331E-7515-4260-86D4-8CB95341F2FF}" type="presParOf" srcId="{9827D822-E533-46D5-90CA-394B2C030DC7}" destId="{080DBC5A-6196-4C80-80F8-BB90F123957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889A84-B9DB-4215-B6B4-FAC2C32D392B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0520A62-68D7-46D7-B946-7898388C5BD7}">
      <dgm:prSet/>
      <dgm:spPr/>
      <dgm:t>
        <a:bodyPr/>
        <a:lstStyle/>
        <a:p>
          <a:r>
            <a:rPr lang="ru-RU" b="1"/>
            <a:t>Взаимодействие с родителями</a:t>
          </a:r>
          <a:endParaRPr lang="ru-RU"/>
        </a:p>
      </dgm:t>
    </dgm:pt>
    <dgm:pt modelId="{8D71B22A-27B2-4BD0-AA32-A47D9EB9A12C}" type="parTrans" cxnId="{AFCB9467-AC36-470E-9D50-0FE9FB185E06}">
      <dgm:prSet/>
      <dgm:spPr/>
      <dgm:t>
        <a:bodyPr/>
        <a:lstStyle/>
        <a:p>
          <a:endParaRPr lang="ru-RU"/>
        </a:p>
      </dgm:t>
    </dgm:pt>
    <dgm:pt modelId="{6C47AE62-2D17-4850-B95C-09F7DEF36C3A}" type="sibTrans" cxnId="{AFCB9467-AC36-470E-9D50-0FE9FB185E06}">
      <dgm:prSet/>
      <dgm:spPr/>
      <dgm:t>
        <a:bodyPr/>
        <a:lstStyle/>
        <a:p>
          <a:endParaRPr lang="ru-RU"/>
        </a:p>
      </dgm:t>
    </dgm:pt>
    <dgm:pt modelId="{F597F3AF-FAA9-4520-A044-65568477094A}">
      <dgm:prSet custT="1"/>
      <dgm:spPr/>
      <dgm:t>
        <a:bodyPr/>
        <a:lstStyle/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родителей в совместном проекте способствует сближению в общении «педагог – родитель».</a:t>
          </a:r>
        </a:p>
      </dgm:t>
    </dgm:pt>
    <dgm:pt modelId="{E8A0C84C-5EAD-4BE1-967B-36386CACD79B}" type="parTrans" cxnId="{33BA76B8-63B3-4E35-9898-21B610B65D27}">
      <dgm:prSet/>
      <dgm:spPr/>
      <dgm:t>
        <a:bodyPr/>
        <a:lstStyle/>
        <a:p>
          <a:endParaRPr lang="ru-RU"/>
        </a:p>
      </dgm:t>
    </dgm:pt>
    <dgm:pt modelId="{75FD4EC4-B865-4896-81CB-871AB09B31C7}" type="sibTrans" cxnId="{33BA76B8-63B3-4E35-9898-21B610B65D27}">
      <dgm:prSet/>
      <dgm:spPr/>
      <dgm:t>
        <a:bodyPr/>
        <a:lstStyle/>
        <a:p>
          <a:endParaRPr lang="ru-RU"/>
        </a:p>
      </dgm:t>
    </dgm:pt>
    <dgm:pt modelId="{8CD1BDC2-DF5D-46C6-BC28-04C4A5C56C54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родителями практических навыков в области нравственно-патриотического развития ребёнка. </a:t>
          </a:r>
        </a:p>
      </dgm:t>
    </dgm:pt>
    <dgm:pt modelId="{E83C9453-106A-4F85-8E4B-BEF56E616C64}" type="parTrans" cxnId="{BA570F67-ECB5-42A6-B014-4452FE2C1529}">
      <dgm:prSet/>
      <dgm:spPr/>
      <dgm:t>
        <a:bodyPr/>
        <a:lstStyle/>
        <a:p>
          <a:endParaRPr lang="ru-RU"/>
        </a:p>
      </dgm:t>
    </dgm:pt>
    <dgm:pt modelId="{EE857DA5-2A48-4924-BB5B-BD9BEEDBB1CF}" type="sibTrans" cxnId="{BA570F67-ECB5-42A6-B014-4452FE2C1529}">
      <dgm:prSet/>
      <dgm:spPr/>
      <dgm:t>
        <a:bodyPr/>
        <a:lstStyle/>
        <a:p>
          <a:endParaRPr lang="ru-RU"/>
        </a:p>
      </dgm:t>
    </dgm:pt>
    <dgm:pt modelId="{D03DBF3A-3C5A-4524-9873-F125C09C42BD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Обогащение родительского опыта приемами взаимодействия и сотрудничества с ребенком в семье. </a:t>
          </a:r>
        </a:p>
      </dgm:t>
    </dgm:pt>
    <dgm:pt modelId="{C1CEC371-3271-4B55-9EBC-5082E8336F3B}" type="parTrans" cxnId="{016EE181-66CD-4176-8649-B0B009AFB722}">
      <dgm:prSet/>
      <dgm:spPr/>
      <dgm:t>
        <a:bodyPr/>
        <a:lstStyle/>
        <a:p>
          <a:endParaRPr lang="ru-RU"/>
        </a:p>
      </dgm:t>
    </dgm:pt>
    <dgm:pt modelId="{C7983D83-DDEE-46D1-AF9E-F03AE1C48276}" type="sibTrans" cxnId="{016EE181-66CD-4176-8649-B0B009AFB722}">
      <dgm:prSet/>
      <dgm:spPr/>
      <dgm:t>
        <a:bodyPr/>
        <a:lstStyle/>
        <a:p>
          <a:endParaRPr lang="ru-RU"/>
        </a:p>
      </dgm:t>
    </dgm:pt>
    <dgm:pt modelId="{B45AC8D7-046A-4061-A810-61BB02B93394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 процессе реализации проекта устанавливается эмоциональный контакт между ребёнком, родителями и педагогами</a:t>
          </a:r>
          <a:r>
            <a:rPr lang="ru-RU" sz="1400" dirty="0"/>
            <a:t>.</a:t>
          </a:r>
        </a:p>
      </dgm:t>
    </dgm:pt>
    <dgm:pt modelId="{8C802E64-E98F-4C7D-9A1E-12907F4B52BE}" type="parTrans" cxnId="{6226029D-F51F-4888-BC8E-CA68FC3DA0AD}">
      <dgm:prSet/>
      <dgm:spPr/>
      <dgm:t>
        <a:bodyPr/>
        <a:lstStyle/>
        <a:p>
          <a:endParaRPr lang="ru-RU"/>
        </a:p>
      </dgm:t>
    </dgm:pt>
    <dgm:pt modelId="{B65296A5-59A6-4C8E-A919-86579BFBC557}" type="sibTrans" cxnId="{6226029D-F51F-4888-BC8E-CA68FC3DA0AD}">
      <dgm:prSet/>
      <dgm:spPr/>
      <dgm:t>
        <a:bodyPr/>
        <a:lstStyle/>
        <a:p>
          <a:endParaRPr lang="ru-RU"/>
        </a:p>
      </dgm:t>
    </dgm:pt>
    <dgm:pt modelId="{20D84AC3-E98D-4B29-A089-1D93A2D19459}" type="pres">
      <dgm:prSet presAssocID="{4B889A84-B9DB-4215-B6B4-FAC2C32D392B}" presName="Name0" presStyleCnt="0">
        <dgm:presLayoutVars>
          <dgm:dir/>
          <dgm:resizeHandles val="exact"/>
        </dgm:presLayoutVars>
      </dgm:prSet>
      <dgm:spPr/>
    </dgm:pt>
    <dgm:pt modelId="{142876DA-D03C-4AFD-AEB9-DEA921E208CD}" type="pres">
      <dgm:prSet presAssocID="{10520A62-68D7-46D7-B946-7898388C5BD7}" presName="node" presStyleLbl="node1" presStyleIdx="0" presStyleCnt="5" custLinFactNeighborX="2690" custLinFactNeighborY="-47498">
        <dgm:presLayoutVars>
          <dgm:bulletEnabled val="1"/>
        </dgm:presLayoutVars>
      </dgm:prSet>
      <dgm:spPr/>
    </dgm:pt>
    <dgm:pt modelId="{56AE0ACC-BF19-4459-8EE6-864DB1DF4663}" type="pres">
      <dgm:prSet presAssocID="{6C47AE62-2D17-4850-B95C-09F7DEF36C3A}" presName="sibTrans" presStyleLbl="sibTrans1D1" presStyleIdx="0" presStyleCnt="4"/>
      <dgm:spPr/>
    </dgm:pt>
    <dgm:pt modelId="{251045D0-AF77-4511-9B7A-2C63AF4EFBA1}" type="pres">
      <dgm:prSet presAssocID="{6C47AE62-2D17-4850-B95C-09F7DEF36C3A}" presName="connectorText" presStyleLbl="sibTrans1D1" presStyleIdx="0" presStyleCnt="4"/>
      <dgm:spPr/>
    </dgm:pt>
    <dgm:pt modelId="{4A6119C1-177E-4210-BFE3-63E40B85951B}" type="pres">
      <dgm:prSet presAssocID="{F597F3AF-FAA9-4520-A044-65568477094A}" presName="node" presStyleLbl="node1" presStyleIdx="1" presStyleCnt="5" custLinFactNeighborX="4688" custLinFactNeighborY="-47498">
        <dgm:presLayoutVars>
          <dgm:bulletEnabled val="1"/>
        </dgm:presLayoutVars>
      </dgm:prSet>
      <dgm:spPr/>
    </dgm:pt>
    <dgm:pt modelId="{E287C3D0-E10B-4D20-AF0D-443684F2B827}" type="pres">
      <dgm:prSet presAssocID="{75FD4EC4-B865-4896-81CB-871AB09B31C7}" presName="sibTrans" presStyleLbl="sibTrans1D1" presStyleIdx="1" presStyleCnt="4"/>
      <dgm:spPr/>
    </dgm:pt>
    <dgm:pt modelId="{FC2EBE7E-6CB4-407E-982F-024D689D65EB}" type="pres">
      <dgm:prSet presAssocID="{75FD4EC4-B865-4896-81CB-871AB09B31C7}" presName="connectorText" presStyleLbl="sibTrans1D1" presStyleIdx="1" presStyleCnt="4"/>
      <dgm:spPr/>
    </dgm:pt>
    <dgm:pt modelId="{D6E4D487-7C37-471A-A157-BE7827754DD8}" type="pres">
      <dgm:prSet presAssocID="{8CD1BDC2-DF5D-46C6-BC28-04C4A5C56C54}" presName="node" presStyleLbl="node1" presStyleIdx="2" presStyleCnt="5" custLinFactNeighborX="-2688" custLinFactNeighborY="46251">
        <dgm:presLayoutVars>
          <dgm:bulletEnabled val="1"/>
        </dgm:presLayoutVars>
      </dgm:prSet>
      <dgm:spPr/>
    </dgm:pt>
    <dgm:pt modelId="{4160BC9E-BD82-465D-A1DC-F275878945A0}" type="pres">
      <dgm:prSet presAssocID="{EE857DA5-2A48-4924-BB5B-BD9BEEDBB1CF}" presName="sibTrans" presStyleLbl="sibTrans1D1" presStyleIdx="2" presStyleCnt="4"/>
      <dgm:spPr/>
    </dgm:pt>
    <dgm:pt modelId="{A9F3C452-06BE-4197-A74B-A47969ADD232}" type="pres">
      <dgm:prSet presAssocID="{EE857DA5-2A48-4924-BB5B-BD9BEEDBB1CF}" presName="connectorText" presStyleLbl="sibTrans1D1" presStyleIdx="2" presStyleCnt="4"/>
      <dgm:spPr/>
    </dgm:pt>
    <dgm:pt modelId="{8A201691-5610-4888-A409-CEFB0FD5A373}" type="pres">
      <dgm:prSet presAssocID="{D03DBF3A-3C5A-4524-9873-F125C09C42BD}" presName="node" presStyleLbl="node1" presStyleIdx="3" presStyleCnt="5" custScaleY="110416" custLinFactNeighborX="2690" custLinFactNeighborY="53749">
        <dgm:presLayoutVars>
          <dgm:bulletEnabled val="1"/>
        </dgm:presLayoutVars>
      </dgm:prSet>
      <dgm:spPr/>
    </dgm:pt>
    <dgm:pt modelId="{B7E62148-0104-4ED5-A327-0082EFC87A1C}" type="pres">
      <dgm:prSet presAssocID="{C7983D83-DDEE-46D1-AF9E-F03AE1C48276}" presName="sibTrans" presStyleLbl="sibTrans1D1" presStyleIdx="3" presStyleCnt="4"/>
      <dgm:spPr/>
    </dgm:pt>
    <dgm:pt modelId="{C8C22896-647A-4C7A-8268-90BEE9C68B38}" type="pres">
      <dgm:prSet presAssocID="{C7983D83-DDEE-46D1-AF9E-F03AE1C48276}" presName="connectorText" presStyleLbl="sibTrans1D1" presStyleIdx="3" presStyleCnt="4"/>
      <dgm:spPr/>
    </dgm:pt>
    <dgm:pt modelId="{5917F31E-9653-4523-97D3-E4CFEFCA422A}" type="pres">
      <dgm:prSet presAssocID="{B45AC8D7-046A-4061-A810-61BB02B93394}" presName="node" presStyleLbl="node1" presStyleIdx="4" presStyleCnt="5" custScaleY="110416" custLinFactNeighborX="7813" custLinFactNeighborY="53749">
        <dgm:presLayoutVars>
          <dgm:bulletEnabled val="1"/>
        </dgm:presLayoutVars>
      </dgm:prSet>
      <dgm:spPr/>
    </dgm:pt>
  </dgm:ptLst>
  <dgm:cxnLst>
    <dgm:cxn modelId="{F3DA930A-33ED-4C40-BB88-B37AE8882065}" type="presOf" srcId="{C7983D83-DDEE-46D1-AF9E-F03AE1C48276}" destId="{C8C22896-647A-4C7A-8268-90BEE9C68B38}" srcOrd="1" destOrd="0" presId="urn:microsoft.com/office/officeart/2005/8/layout/bProcess3"/>
    <dgm:cxn modelId="{E9FDCA23-423A-41AD-A233-22BEE53C4A0E}" type="presOf" srcId="{6C47AE62-2D17-4850-B95C-09F7DEF36C3A}" destId="{251045D0-AF77-4511-9B7A-2C63AF4EFBA1}" srcOrd="1" destOrd="0" presId="urn:microsoft.com/office/officeart/2005/8/layout/bProcess3"/>
    <dgm:cxn modelId="{0F80E226-0F84-4889-B6B4-DA7041C6FC95}" type="presOf" srcId="{8CD1BDC2-DF5D-46C6-BC28-04C4A5C56C54}" destId="{D6E4D487-7C37-471A-A157-BE7827754DD8}" srcOrd="0" destOrd="0" presId="urn:microsoft.com/office/officeart/2005/8/layout/bProcess3"/>
    <dgm:cxn modelId="{F972952C-DE71-452C-B34C-F1907B54E86F}" type="presOf" srcId="{4B889A84-B9DB-4215-B6B4-FAC2C32D392B}" destId="{20D84AC3-E98D-4B29-A089-1D93A2D19459}" srcOrd="0" destOrd="0" presId="urn:microsoft.com/office/officeart/2005/8/layout/bProcess3"/>
    <dgm:cxn modelId="{EB3C1634-F7C8-4D83-92E4-AF665F17AC15}" type="presOf" srcId="{F597F3AF-FAA9-4520-A044-65568477094A}" destId="{4A6119C1-177E-4210-BFE3-63E40B85951B}" srcOrd="0" destOrd="0" presId="urn:microsoft.com/office/officeart/2005/8/layout/bProcess3"/>
    <dgm:cxn modelId="{5D0E6C5E-B5F4-4554-9D6A-268FFBC12378}" type="presOf" srcId="{6C47AE62-2D17-4850-B95C-09F7DEF36C3A}" destId="{56AE0ACC-BF19-4459-8EE6-864DB1DF4663}" srcOrd="0" destOrd="0" presId="urn:microsoft.com/office/officeart/2005/8/layout/bProcess3"/>
    <dgm:cxn modelId="{122FBB61-7FB5-4046-9A94-D6BAD06DBD3E}" type="presOf" srcId="{EE857DA5-2A48-4924-BB5B-BD9BEEDBB1CF}" destId="{4160BC9E-BD82-465D-A1DC-F275878945A0}" srcOrd="0" destOrd="0" presId="urn:microsoft.com/office/officeart/2005/8/layout/bProcess3"/>
    <dgm:cxn modelId="{BA570F67-ECB5-42A6-B014-4452FE2C1529}" srcId="{4B889A84-B9DB-4215-B6B4-FAC2C32D392B}" destId="{8CD1BDC2-DF5D-46C6-BC28-04C4A5C56C54}" srcOrd="2" destOrd="0" parTransId="{E83C9453-106A-4F85-8E4B-BEF56E616C64}" sibTransId="{EE857DA5-2A48-4924-BB5B-BD9BEEDBB1CF}"/>
    <dgm:cxn modelId="{AFCB9467-AC36-470E-9D50-0FE9FB185E06}" srcId="{4B889A84-B9DB-4215-B6B4-FAC2C32D392B}" destId="{10520A62-68D7-46D7-B946-7898388C5BD7}" srcOrd="0" destOrd="0" parTransId="{8D71B22A-27B2-4BD0-AA32-A47D9EB9A12C}" sibTransId="{6C47AE62-2D17-4850-B95C-09F7DEF36C3A}"/>
    <dgm:cxn modelId="{5CB89567-76D2-44B8-A125-74521C38668A}" type="presOf" srcId="{EE857DA5-2A48-4924-BB5B-BD9BEEDBB1CF}" destId="{A9F3C452-06BE-4197-A74B-A47969ADD232}" srcOrd="1" destOrd="0" presId="urn:microsoft.com/office/officeart/2005/8/layout/bProcess3"/>
    <dgm:cxn modelId="{E56EDE4E-F3C2-4D70-800D-9B010C832172}" type="presOf" srcId="{D03DBF3A-3C5A-4524-9873-F125C09C42BD}" destId="{8A201691-5610-4888-A409-CEFB0FD5A373}" srcOrd="0" destOrd="0" presId="urn:microsoft.com/office/officeart/2005/8/layout/bProcess3"/>
    <dgm:cxn modelId="{62A7D478-D34B-4D6C-AF29-A52E797D23F5}" type="presOf" srcId="{75FD4EC4-B865-4896-81CB-871AB09B31C7}" destId="{FC2EBE7E-6CB4-407E-982F-024D689D65EB}" srcOrd="1" destOrd="0" presId="urn:microsoft.com/office/officeart/2005/8/layout/bProcess3"/>
    <dgm:cxn modelId="{016EE181-66CD-4176-8649-B0B009AFB722}" srcId="{4B889A84-B9DB-4215-B6B4-FAC2C32D392B}" destId="{D03DBF3A-3C5A-4524-9873-F125C09C42BD}" srcOrd="3" destOrd="0" parTransId="{C1CEC371-3271-4B55-9EBC-5082E8336F3B}" sibTransId="{C7983D83-DDEE-46D1-AF9E-F03AE1C48276}"/>
    <dgm:cxn modelId="{3CBE669A-0F3D-460D-808C-883E3F8DFDA0}" type="presOf" srcId="{75FD4EC4-B865-4896-81CB-871AB09B31C7}" destId="{E287C3D0-E10B-4D20-AF0D-443684F2B827}" srcOrd="0" destOrd="0" presId="urn:microsoft.com/office/officeart/2005/8/layout/bProcess3"/>
    <dgm:cxn modelId="{6226029D-F51F-4888-BC8E-CA68FC3DA0AD}" srcId="{4B889A84-B9DB-4215-B6B4-FAC2C32D392B}" destId="{B45AC8D7-046A-4061-A810-61BB02B93394}" srcOrd="4" destOrd="0" parTransId="{8C802E64-E98F-4C7D-9A1E-12907F4B52BE}" sibTransId="{B65296A5-59A6-4C8E-A919-86579BFBC557}"/>
    <dgm:cxn modelId="{0EB6FDA1-1A71-4668-9A5E-7200BAFF0334}" type="presOf" srcId="{B45AC8D7-046A-4061-A810-61BB02B93394}" destId="{5917F31E-9653-4523-97D3-E4CFEFCA422A}" srcOrd="0" destOrd="0" presId="urn:microsoft.com/office/officeart/2005/8/layout/bProcess3"/>
    <dgm:cxn modelId="{33BA76B8-63B3-4E35-9898-21B610B65D27}" srcId="{4B889A84-B9DB-4215-B6B4-FAC2C32D392B}" destId="{F597F3AF-FAA9-4520-A044-65568477094A}" srcOrd="1" destOrd="0" parTransId="{E8A0C84C-5EAD-4BE1-967B-36386CACD79B}" sibTransId="{75FD4EC4-B865-4896-81CB-871AB09B31C7}"/>
    <dgm:cxn modelId="{882FEADB-BA3C-48A2-A6D4-EC92C00B1976}" type="presOf" srcId="{10520A62-68D7-46D7-B946-7898388C5BD7}" destId="{142876DA-D03C-4AFD-AEB9-DEA921E208CD}" srcOrd="0" destOrd="0" presId="urn:microsoft.com/office/officeart/2005/8/layout/bProcess3"/>
    <dgm:cxn modelId="{C45D68E4-202F-4548-964D-4FED698D2598}" type="presOf" srcId="{C7983D83-DDEE-46D1-AF9E-F03AE1C48276}" destId="{B7E62148-0104-4ED5-A327-0082EFC87A1C}" srcOrd="0" destOrd="0" presId="urn:microsoft.com/office/officeart/2005/8/layout/bProcess3"/>
    <dgm:cxn modelId="{9027C37D-8ED1-40D5-A1CE-3FB6E46EDCE0}" type="presParOf" srcId="{20D84AC3-E98D-4B29-A089-1D93A2D19459}" destId="{142876DA-D03C-4AFD-AEB9-DEA921E208CD}" srcOrd="0" destOrd="0" presId="urn:microsoft.com/office/officeart/2005/8/layout/bProcess3"/>
    <dgm:cxn modelId="{03C89122-F5F3-42D0-942E-C9769BC0D460}" type="presParOf" srcId="{20D84AC3-E98D-4B29-A089-1D93A2D19459}" destId="{56AE0ACC-BF19-4459-8EE6-864DB1DF4663}" srcOrd="1" destOrd="0" presId="urn:microsoft.com/office/officeart/2005/8/layout/bProcess3"/>
    <dgm:cxn modelId="{64CD6760-6853-413E-8944-57E34BFC5A11}" type="presParOf" srcId="{56AE0ACC-BF19-4459-8EE6-864DB1DF4663}" destId="{251045D0-AF77-4511-9B7A-2C63AF4EFBA1}" srcOrd="0" destOrd="0" presId="urn:microsoft.com/office/officeart/2005/8/layout/bProcess3"/>
    <dgm:cxn modelId="{CB9DECC2-6280-47A5-BC23-4B8BC9F88ACB}" type="presParOf" srcId="{20D84AC3-E98D-4B29-A089-1D93A2D19459}" destId="{4A6119C1-177E-4210-BFE3-63E40B85951B}" srcOrd="2" destOrd="0" presId="urn:microsoft.com/office/officeart/2005/8/layout/bProcess3"/>
    <dgm:cxn modelId="{B6088C45-8CE2-428B-98F4-02F7F5B58AD7}" type="presParOf" srcId="{20D84AC3-E98D-4B29-A089-1D93A2D19459}" destId="{E287C3D0-E10B-4D20-AF0D-443684F2B827}" srcOrd="3" destOrd="0" presId="urn:microsoft.com/office/officeart/2005/8/layout/bProcess3"/>
    <dgm:cxn modelId="{FCE8ACA0-B05A-4BA0-AAEF-10371F3AF87E}" type="presParOf" srcId="{E287C3D0-E10B-4D20-AF0D-443684F2B827}" destId="{FC2EBE7E-6CB4-407E-982F-024D689D65EB}" srcOrd="0" destOrd="0" presId="urn:microsoft.com/office/officeart/2005/8/layout/bProcess3"/>
    <dgm:cxn modelId="{9BDC3D9E-6FF0-4261-9983-E2F9222F6352}" type="presParOf" srcId="{20D84AC3-E98D-4B29-A089-1D93A2D19459}" destId="{D6E4D487-7C37-471A-A157-BE7827754DD8}" srcOrd="4" destOrd="0" presId="urn:microsoft.com/office/officeart/2005/8/layout/bProcess3"/>
    <dgm:cxn modelId="{ADB6C594-5043-4B6F-BA43-5D05E889F4A2}" type="presParOf" srcId="{20D84AC3-E98D-4B29-A089-1D93A2D19459}" destId="{4160BC9E-BD82-465D-A1DC-F275878945A0}" srcOrd="5" destOrd="0" presId="urn:microsoft.com/office/officeart/2005/8/layout/bProcess3"/>
    <dgm:cxn modelId="{9659E0C9-3E79-44E5-A2FC-7B99FB705F26}" type="presParOf" srcId="{4160BC9E-BD82-465D-A1DC-F275878945A0}" destId="{A9F3C452-06BE-4197-A74B-A47969ADD232}" srcOrd="0" destOrd="0" presId="urn:microsoft.com/office/officeart/2005/8/layout/bProcess3"/>
    <dgm:cxn modelId="{B7B0A92E-C70D-44F4-A0C7-95DF6621D73E}" type="presParOf" srcId="{20D84AC3-E98D-4B29-A089-1D93A2D19459}" destId="{8A201691-5610-4888-A409-CEFB0FD5A373}" srcOrd="6" destOrd="0" presId="urn:microsoft.com/office/officeart/2005/8/layout/bProcess3"/>
    <dgm:cxn modelId="{D816FB3A-3710-44C2-AD1C-4C6FB96D99E1}" type="presParOf" srcId="{20D84AC3-E98D-4B29-A089-1D93A2D19459}" destId="{B7E62148-0104-4ED5-A327-0082EFC87A1C}" srcOrd="7" destOrd="0" presId="urn:microsoft.com/office/officeart/2005/8/layout/bProcess3"/>
    <dgm:cxn modelId="{4A4FEA40-6577-48EC-8F0D-F17C8660FC74}" type="presParOf" srcId="{B7E62148-0104-4ED5-A327-0082EFC87A1C}" destId="{C8C22896-647A-4C7A-8268-90BEE9C68B38}" srcOrd="0" destOrd="0" presId="urn:microsoft.com/office/officeart/2005/8/layout/bProcess3"/>
    <dgm:cxn modelId="{9963B782-CF10-4738-9544-88269482501A}" type="presParOf" srcId="{20D84AC3-E98D-4B29-A089-1D93A2D19459}" destId="{5917F31E-9653-4523-97D3-E4CFEFCA422A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F8945A-0D06-45C0-8081-73C26352FEC2}" type="doc">
      <dgm:prSet loTypeId="urn:microsoft.com/office/officeart/2005/8/layout/pyramid2" loCatId="list" qsTypeId="urn:microsoft.com/office/officeart/2005/8/quickstyle/simple2" qsCatId="simple" csTypeId="urn:microsoft.com/office/officeart/2005/8/colors/colorful5" csCatId="colorful" phldr="1"/>
      <dgm:spPr/>
    </dgm:pt>
    <dgm:pt modelId="{67E9C589-C3E2-49CF-9189-B5C448392254}">
      <dgm:prSet custT="1"/>
      <dgm:spPr/>
      <dgm:t>
        <a:bodyPr/>
        <a:lstStyle/>
        <a:p>
          <a:r>
            <a:rPr lang="ru-RU" sz="2400" b="1" dirty="0"/>
            <a:t>Развивающая среда:</a:t>
          </a:r>
          <a:endParaRPr lang="ru-RU" sz="2400" dirty="0"/>
        </a:p>
      </dgm:t>
    </dgm:pt>
    <dgm:pt modelId="{A69220C6-5CF8-4FA2-8EFE-0D282755B681}" type="parTrans" cxnId="{832A17CD-0F0C-476E-AB3A-A82FF8E5FA40}">
      <dgm:prSet/>
      <dgm:spPr/>
      <dgm:t>
        <a:bodyPr/>
        <a:lstStyle/>
        <a:p>
          <a:endParaRPr lang="ru-RU"/>
        </a:p>
      </dgm:t>
    </dgm:pt>
    <dgm:pt modelId="{97A4F24E-C550-4FA5-A50E-07579E8B832C}" type="sibTrans" cxnId="{832A17CD-0F0C-476E-AB3A-A82FF8E5FA40}">
      <dgm:prSet/>
      <dgm:spPr/>
      <dgm:t>
        <a:bodyPr/>
        <a:lstStyle/>
        <a:p>
          <a:endParaRPr lang="ru-RU"/>
        </a:p>
      </dgm:t>
    </dgm:pt>
    <dgm:pt modelId="{B4E5DC19-E215-4691-A41A-C51C3BD3D21E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1.Дидактические и настольно-печатные игры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5E5B0BE-C9D8-46FC-978C-07FE8294A4F3}" type="parTrans" cxnId="{5694E46F-79A0-4F40-A12F-AED4030615BF}">
      <dgm:prSet/>
      <dgm:spPr/>
      <dgm:t>
        <a:bodyPr/>
        <a:lstStyle/>
        <a:p>
          <a:endParaRPr lang="ru-RU"/>
        </a:p>
      </dgm:t>
    </dgm:pt>
    <dgm:pt modelId="{B3F87B26-6421-4E10-B3C0-F2AF4207DF83}" type="sibTrans" cxnId="{5694E46F-79A0-4F40-A12F-AED4030615BF}">
      <dgm:prSet/>
      <dgm:spPr/>
      <dgm:t>
        <a:bodyPr/>
        <a:lstStyle/>
        <a:p>
          <a:endParaRPr lang="ru-RU"/>
        </a:p>
      </dgm:t>
    </dgm:pt>
    <dgm:pt modelId="{2A4E7271-5F63-4583-A470-8B0D5DAEF1F7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2.Наглядно-дидактические пособия.</a:t>
          </a:r>
        </a:p>
      </dgm:t>
    </dgm:pt>
    <dgm:pt modelId="{C0507597-625F-4143-9DBF-594C3DB93C14}" type="parTrans" cxnId="{E7028A90-3B68-4823-A5A4-4AAFCEDED54A}">
      <dgm:prSet/>
      <dgm:spPr/>
      <dgm:t>
        <a:bodyPr/>
        <a:lstStyle/>
        <a:p>
          <a:endParaRPr lang="ru-RU"/>
        </a:p>
      </dgm:t>
    </dgm:pt>
    <dgm:pt modelId="{5D50B1E6-BEEC-4D09-BB8A-4086D2134163}" type="sibTrans" cxnId="{E7028A90-3B68-4823-A5A4-4AAFCEDED54A}">
      <dgm:prSet/>
      <dgm:spPr/>
      <dgm:t>
        <a:bodyPr/>
        <a:lstStyle/>
        <a:p>
          <a:endParaRPr lang="ru-RU"/>
        </a:p>
      </dgm:t>
    </dgm:pt>
    <dgm:pt modelId="{FC7A5C7B-8E7C-4456-B59A-6C4CA3689145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3. Раздаточный материал</a:t>
          </a:r>
        </a:p>
      </dgm:t>
    </dgm:pt>
    <dgm:pt modelId="{DF98A56F-8903-4F54-95F9-6BD2B74A81B6}" type="parTrans" cxnId="{B63DD2A7-AEDF-434A-BE05-A0B461192114}">
      <dgm:prSet/>
      <dgm:spPr/>
      <dgm:t>
        <a:bodyPr/>
        <a:lstStyle/>
        <a:p>
          <a:endParaRPr lang="ru-RU"/>
        </a:p>
      </dgm:t>
    </dgm:pt>
    <dgm:pt modelId="{57D840C2-27C1-4688-B4CB-F1555BDEE548}" type="sibTrans" cxnId="{B63DD2A7-AEDF-434A-BE05-A0B461192114}">
      <dgm:prSet/>
      <dgm:spPr/>
      <dgm:t>
        <a:bodyPr/>
        <a:lstStyle/>
        <a:p>
          <a:endParaRPr lang="ru-RU"/>
        </a:p>
      </dgm:t>
    </dgm:pt>
    <dgm:pt modelId="{CD13478A-A639-4B12-9122-2E345A6676BD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4.Трафареты для свободного рисования.</a:t>
          </a:r>
        </a:p>
      </dgm:t>
    </dgm:pt>
    <dgm:pt modelId="{8009CE48-3DDA-4FA6-B859-15FCBFE95E6A}" type="parTrans" cxnId="{4FAF3B74-3C3C-4C45-81D2-6AE08808E6E6}">
      <dgm:prSet/>
      <dgm:spPr/>
      <dgm:t>
        <a:bodyPr/>
        <a:lstStyle/>
        <a:p>
          <a:endParaRPr lang="ru-RU"/>
        </a:p>
      </dgm:t>
    </dgm:pt>
    <dgm:pt modelId="{2D73D773-16DD-491A-B40E-34C048C92B6C}" type="sibTrans" cxnId="{4FAF3B74-3C3C-4C45-81D2-6AE08808E6E6}">
      <dgm:prSet/>
      <dgm:spPr/>
      <dgm:t>
        <a:bodyPr/>
        <a:lstStyle/>
        <a:p>
          <a:endParaRPr lang="ru-RU"/>
        </a:p>
      </dgm:t>
    </dgm:pt>
    <dgm:pt modelId="{1486EC27-B4C1-4D29-B816-49BC1C2298B1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5.Специальная методическая литература.</a:t>
          </a:r>
        </a:p>
      </dgm:t>
    </dgm:pt>
    <dgm:pt modelId="{18CD91C6-9243-44B6-B2ED-D77CED1C76C8}" type="parTrans" cxnId="{227653C2-21AD-4D39-976C-13410BEA174D}">
      <dgm:prSet/>
      <dgm:spPr/>
      <dgm:t>
        <a:bodyPr/>
        <a:lstStyle/>
        <a:p>
          <a:endParaRPr lang="ru-RU"/>
        </a:p>
      </dgm:t>
    </dgm:pt>
    <dgm:pt modelId="{3101C1B4-E1A2-4CC0-9B69-8582FAEF7DA4}" type="sibTrans" cxnId="{227653C2-21AD-4D39-976C-13410BEA174D}">
      <dgm:prSet/>
      <dgm:spPr/>
      <dgm:t>
        <a:bodyPr/>
        <a:lstStyle/>
        <a:p>
          <a:endParaRPr lang="ru-RU"/>
        </a:p>
      </dgm:t>
    </dgm:pt>
    <dgm:pt modelId="{E04564F4-0C68-47C3-994D-42054A63E2EF}" type="pres">
      <dgm:prSet presAssocID="{2DF8945A-0D06-45C0-8081-73C26352FEC2}" presName="compositeShape" presStyleCnt="0">
        <dgm:presLayoutVars>
          <dgm:dir/>
          <dgm:resizeHandles/>
        </dgm:presLayoutVars>
      </dgm:prSet>
      <dgm:spPr/>
    </dgm:pt>
    <dgm:pt modelId="{15170B09-A708-4DFA-99BF-0362FA2D6A48}" type="pres">
      <dgm:prSet presAssocID="{2DF8945A-0D06-45C0-8081-73C26352FEC2}" presName="pyramid" presStyleLbl="node1" presStyleIdx="0" presStyleCnt="1"/>
      <dgm:spPr/>
    </dgm:pt>
    <dgm:pt modelId="{38B8B46C-E5B6-4E9C-A528-930757AA1D11}" type="pres">
      <dgm:prSet presAssocID="{2DF8945A-0D06-45C0-8081-73C26352FEC2}" presName="theList" presStyleCnt="0"/>
      <dgm:spPr/>
    </dgm:pt>
    <dgm:pt modelId="{D4315A86-03B8-4A94-AB7A-D94706AFDEEF}" type="pres">
      <dgm:prSet presAssocID="{67E9C589-C3E2-49CF-9189-B5C448392254}" presName="aNode" presStyleLbl="fgAcc1" presStyleIdx="0" presStyleCnt="6">
        <dgm:presLayoutVars>
          <dgm:bulletEnabled val="1"/>
        </dgm:presLayoutVars>
      </dgm:prSet>
      <dgm:spPr/>
    </dgm:pt>
    <dgm:pt modelId="{BAE7BA2E-9290-448D-9BE0-460D47638C59}" type="pres">
      <dgm:prSet presAssocID="{67E9C589-C3E2-49CF-9189-B5C448392254}" presName="aSpace" presStyleCnt="0"/>
      <dgm:spPr/>
    </dgm:pt>
    <dgm:pt modelId="{D365603B-DCA1-4196-A2B0-5053D6A57455}" type="pres">
      <dgm:prSet presAssocID="{B4E5DC19-E215-4691-A41A-C51C3BD3D21E}" presName="aNode" presStyleLbl="fgAcc1" presStyleIdx="1" presStyleCnt="6">
        <dgm:presLayoutVars>
          <dgm:bulletEnabled val="1"/>
        </dgm:presLayoutVars>
      </dgm:prSet>
      <dgm:spPr/>
    </dgm:pt>
    <dgm:pt modelId="{626CD34D-2441-4B05-8026-621D7AE419FA}" type="pres">
      <dgm:prSet presAssocID="{B4E5DC19-E215-4691-A41A-C51C3BD3D21E}" presName="aSpace" presStyleCnt="0"/>
      <dgm:spPr/>
    </dgm:pt>
    <dgm:pt modelId="{B7FFCE49-33E9-44C6-B99C-71753771BAC3}" type="pres">
      <dgm:prSet presAssocID="{2A4E7271-5F63-4583-A470-8B0D5DAEF1F7}" presName="aNode" presStyleLbl="fgAcc1" presStyleIdx="2" presStyleCnt="6">
        <dgm:presLayoutVars>
          <dgm:bulletEnabled val="1"/>
        </dgm:presLayoutVars>
      </dgm:prSet>
      <dgm:spPr/>
    </dgm:pt>
    <dgm:pt modelId="{EE09883E-8705-463B-AD73-606EE32024DA}" type="pres">
      <dgm:prSet presAssocID="{2A4E7271-5F63-4583-A470-8B0D5DAEF1F7}" presName="aSpace" presStyleCnt="0"/>
      <dgm:spPr/>
    </dgm:pt>
    <dgm:pt modelId="{23FE3860-E13C-4A47-A32B-F19BC50A73A5}" type="pres">
      <dgm:prSet presAssocID="{FC7A5C7B-8E7C-4456-B59A-6C4CA3689145}" presName="aNode" presStyleLbl="fgAcc1" presStyleIdx="3" presStyleCnt="6">
        <dgm:presLayoutVars>
          <dgm:bulletEnabled val="1"/>
        </dgm:presLayoutVars>
      </dgm:prSet>
      <dgm:spPr/>
    </dgm:pt>
    <dgm:pt modelId="{70A5D034-F662-4F4B-8485-8056D9A2DD1A}" type="pres">
      <dgm:prSet presAssocID="{FC7A5C7B-8E7C-4456-B59A-6C4CA3689145}" presName="aSpace" presStyleCnt="0"/>
      <dgm:spPr/>
    </dgm:pt>
    <dgm:pt modelId="{E2C93EC7-7CA1-4A5B-9BD7-C1CED3F13F92}" type="pres">
      <dgm:prSet presAssocID="{CD13478A-A639-4B12-9122-2E345A6676BD}" presName="aNode" presStyleLbl="fgAcc1" presStyleIdx="4" presStyleCnt="6">
        <dgm:presLayoutVars>
          <dgm:bulletEnabled val="1"/>
        </dgm:presLayoutVars>
      </dgm:prSet>
      <dgm:spPr/>
    </dgm:pt>
    <dgm:pt modelId="{0C29D2F5-5874-4E3F-9649-B06048538E14}" type="pres">
      <dgm:prSet presAssocID="{CD13478A-A639-4B12-9122-2E345A6676BD}" presName="aSpace" presStyleCnt="0"/>
      <dgm:spPr/>
    </dgm:pt>
    <dgm:pt modelId="{FCB526E4-9EAE-4042-AD12-17482C7AD983}" type="pres">
      <dgm:prSet presAssocID="{1486EC27-B4C1-4D29-B816-49BC1C2298B1}" presName="aNode" presStyleLbl="fgAcc1" presStyleIdx="5" presStyleCnt="6">
        <dgm:presLayoutVars>
          <dgm:bulletEnabled val="1"/>
        </dgm:presLayoutVars>
      </dgm:prSet>
      <dgm:spPr/>
    </dgm:pt>
    <dgm:pt modelId="{11162A4F-B1D3-47AE-BEBB-DC7C3A6D9F9F}" type="pres">
      <dgm:prSet presAssocID="{1486EC27-B4C1-4D29-B816-49BC1C2298B1}" presName="aSpace" presStyleCnt="0"/>
      <dgm:spPr/>
    </dgm:pt>
  </dgm:ptLst>
  <dgm:cxnLst>
    <dgm:cxn modelId="{A143B618-6317-4102-BFF7-4F9CE20D84C4}" type="presOf" srcId="{2A4E7271-5F63-4583-A470-8B0D5DAEF1F7}" destId="{B7FFCE49-33E9-44C6-B99C-71753771BAC3}" srcOrd="0" destOrd="0" presId="urn:microsoft.com/office/officeart/2005/8/layout/pyramid2"/>
    <dgm:cxn modelId="{29280C1A-67F5-4332-9362-D49C6ECCCB51}" type="presOf" srcId="{2DF8945A-0D06-45C0-8081-73C26352FEC2}" destId="{E04564F4-0C68-47C3-994D-42054A63E2EF}" srcOrd="0" destOrd="0" presId="urn:microsoft.com/office/officeart/2005/8/layout/pyramid2"/>
    <dgm:cxn modelId="{5694E46F-79A0-4F40-A12F-AED4030615BF}" srcId="{2DF8945A-0D06-45C0-8081-73C26352FEC2}" destId="{B4E5DC19-E215-4691-A41A-C51C3BD3D21E}" srcOrd="1" destOrd="0" parTransId="{E5E5B0BE-C9D8-46FC-978C-07FE8294A4F3}" sibTransId="{B3F87B26-6421-4E10-B3C0-F2AF4207DF83}"/>
    <dgm:cxn modelId="{4FAF3B74-3C3C-4C45-81D2-6AE08808E6E6}" srcId="{2DF8945A-0D06-45C0-8081-73C26352FEC2}" destId="{CD13478A-A639-4B12-9122-2E345A6676BD}" srcOrd="4" destOrd="0" parTransId="{8009CE48-3DDA-4FA6-B859-15FCBFE95E6A}" sibTransId="{2D73D773-16DD-491A-B40E-34C048C92B6C}"/>
    <dgm:cxn modelId="{6DA4588E-F434-42F6-B63D-93EE87427672}" type="presOf" srcId="{B4E5DC19-E215-4691-A41A-C51C3BD3D21E}" destId="{D365603B-DCA1-4196-A2B0-5053D6A57455}" srcOrd="0" destOrd="0" presId="urn:microsoft.com/office/officeart/2005/8/layout/pyramid2"/>
    <dgm:cxn modelId="{E7028A90-3B68-4823-A5A4-4AAFCEDED54A}" srcId="{2DF8945A-0D06-45C0-8081-73C26352FEC2}" destId="{2A4E7271-5F63-4583-A470-8B0D5DAEF1F7}" srcOrd="2" destOrd="0" parTransId="{C0507597-625F-4143-9DBF-594C3DB93C14}" sibTransId="{5D50B1E6-BEEC-4D09-BB8A-4086D2134163}"/>
    <dgm:cxn modelId="{D1ED599D-1475-44F7-A6E3-9410149A569C}" type="presOf" srcId="{CD13478A-A639-4B12-9122-2E345A6676BD}" destId="{E2C93EC7-7CA1-4A5B-9BD7-C1CED3F13F92}" srcOrd="0" destOrd="0" presId="urn:microsoft.com/office/officeart/2005/8/layout/pyramid2"/>
    <dgm:cxn modelId="{B63DD2A7-AEDF-434A-BE05-A0B461192114}" srcId="{2DF8945A-0D06-45C0-8081-73C26352FEC2}" destId="{FC7A5C7B-8E7C-4456-B59A-6C4CA3689145}" srcOrd="3" destOrd="0" parTransId="{DF98A56F-8903-4F54-95F9-6BD2B74A81B6}" sibTransId="{57D840C2-27C1-4688-B4CB-F1555BDEE548}"/>
    <dgm:cxn modelId="{227653C2-21AD-4D39-976C-13410BEA174D}" srcId="{2DF8945A-0D06-45C0-8081-73C26352FEC2}" destId="{1486EC27-B4C1-4D29-B816-49BC1C2298B1}" srcOrd="5" destOrd="0" parTransId="{18CD91C6-9243-44B6-B2ED-D77CED1C76C8}" sibTransId="{3101C1B4-E1A2-4CC0-9B69-8582FAEF7DA4}"/>
    <dgm:cxn modelId="{832A17CD-0F0C-476E-AB3A-A82FF8E5FA40}" srcId="{2DF8945A-0D06-45C0-8081-73C26352FEC2}" destId="{67E9C589-C3E2-49CF-9189-B5C448392254}" srcOrd="0" destOrd="0" parTransId="{A69220C6-5CF8-4FA2-8EFE-0D282755B681}" sibTransId="{97A4F24E-C550-4FA5-A50E-07579E8B832C}"/>
    <dgm:cxn modelId="{403AF2D2-DE0F-4DB3-AA2D-6F4FDD141C14}" type="presOf" srcId="{1486EC27-B4C1-4D29-B816-49BC1C2298B1}" destId="{FCB526E4-9EAE-4042-AD12-17482C7AD983}" srcOrd="0" destOrd="0" presId="urn:microsoft.com/office/officeart/2005/8/layout/pyramid2"/>
    <dgm:cxn modelId="{DFB24CE3-DF92-4EAD-9CEE-B59F5D639B63}" type="presOf" srcId="{FC7A5C7B-8E7C-4456-B59A-6C4CA3689145}" destId="{23FE3860-E13C-4A47-A32B-F19BC50A73A5}" srcOrd="0" destOrd="0" presId="urn:microsoft.com/office/officeart/2005/8/layout/pyramid2"/>
    <dgm:cxn modelId="{C447E6FE-F6DD-4656-B938-C38ECC28D77B}" type="presOf" srcId="{67E9C589-C3E2-49CF-9189-B5C448392254}" destId="{D4315A86-03B8-4A94-AB7A-D94706AFDEEF}" srcOrd="0" destOrd="0" presId="urn:microsoft.com/office/officeart/2005/8/layout/pyramid2"/>
    <dgm:cxn modelId="{DA731A83-49D5-4954-BF26-C70E75DF348B}" type="presParOf" srcId="{E04564F4-0C68-47C3-994D-42054A63E2EF}" destId="{15170B09-A708-4DFA-99BF-0362FA2D6A48}" srcOrd="0" destOrd="0" presId="urn:microsoft.com/office/officeart/2005/8/layout/pyramid2"/>
    <dgm:cxn modelId="{B31E04B9-E44F-48F4-B8EF-1DBC4980C6F0}" type="presParOf" srcId="{E04564F4-0C68-47C3-994D-42054A63E2EF}" destId="{38B8B46C-E5B6-4E9C-A528-930757AA1D11}" srcOrd="1" destOrd="0" presId="urn:microsoft.com/office/officeart/2005/8/layout/pyramid2"/>
    <dgm:cxn modelId="{A8230182-584A-405C-B339-E2CBEB74E494}" type="presParOf" srcId="{38B8B46C-E5B6-4E9C-A528-930757AA1D11}" destId="{D4315A86-03B8-4A94-AB7A-D94706AFDEEF}" srcOrd="0" destOrd="0" presId="urn:microsoft.com/office/officeart/2005/8/layout/pyramid2"/>
    <dgm:cxn modelId="{A2BC75CA-DB7F-4F0C-B0F8-E069306B7EC8}" type="presParOf" srcId="{38B8B46C-E5B6-4E9C-A528-930757AA1D11}" destId="{BAE7BA2E-9290-448D-9BE0-460D47638C59}" srcOrd="1" destOrd="0" presId="urn:microsoft.com/office/officeart/2005/8/layout/pyramid2"/>
    <dgm:cxn modelId="{7395B594-991F-41E7-9E97-A6C3EB1FF86C}" type="presParOf" srcId="{38B8B46C-E5B6-4E9C-A528-930757AA1D11}" destId="{D365603B-DCA1-4196-A2B0-5053D6A57455}" srcOrd="2" destOrd="0" presId="urn:microsoft.com/office/officeart/2005/8/layout/pyramid2"/>
    <dgm:cxn modelId="{B594BD63-F6EC-4443-BE1B-9AE93663A289}" type="presParOf" srcId="{38B8B46C-E5B6-4E9C-A528-930757AA1D11}" destId="{626CD34D-2441-4B05-8026-621D7AE419FA}" srcOrd="3" destOrd="0" presId="urn:microsoft.com/office/officeart/2005/8/layout/pyramid2"/>
    <dgm:cxn modelId="{5BEA1640-81B1-447F-AC1D-390612945EE0}" type="presParOf" srcId="{38B8B46C-E5B6-4E9C-A528-930757AA1D11}" destId="{B7FFCE49-33E9-44C6-B99C-71753771BAC3}" srcOrd="4" destOrd="0" presId="urn:microsoft.com/office/officeart/2005/8/layout/pyramid2"/>
    <dgm:cxn modelId="{C42E485B-4125-498B-B9B7-00641DA180AC}" type="presParOf" srcId="{38B8B46C-E5B6-4E9C-A528-930757AA1D11}" destId="{EE09883E-8705-463B-AD73-606EE32024DA}" srcOrd="5" destOrd="0" presId="urn:microsoft.com/office/officeart/2005/8/layout/pyramid2"/>
    <dgm:cxn modelId="{206A84ED-872C-494E-95FB-12C28C337DB2}" type="presParOf" srcId="{38B8B46C-E5B6-4E9C-A528-930757AA1D11}" destId="{23FE3860-E13C-4A47-A32B-F19BC50A73A5}" srcOrd="6" destOrd="0" presId="urn:microsoft.com/office/officeart/2005/8/layout/pyramid2"/>
    <dgm:cxn modelId="{07F3CFA3-B889-4135-873C-919B66B5C501}" type="presParOf" srcId="{38B8B46C-E5B6-4E9C-A528-930757AA1D11}" destId="{70A5D034-F662-4F4B-8485-8056D9A2DD1A}" srcOrd="7" destOrd="0" presId="urn:microsoft.com/office/officeart/2005/8/layout/pyramid2"/>
    <dgm:cxn modelId="{235C3AB5-EFAD-4B45-BA6D-E88F52EB59FD}" type="presParOf" srcId="{38B8B46C-E5B6-4E9C-A528-930757AA1D11}" destId="{E2C93EC7-7CA1-4A5B-9BD7-C1CED3F13F92}" srcOrd="8" destOrd="0" presId="urn:microsoft.com/office/officeart/2005/8/layout/pyramid2"/>
    <dgm:cxn modelId="{80B7535F-5F02-4C72-9AD2-07A58B77F3CE}" type="presParOf" srcId="{38B8B46C-E5B6-4E9C-A528-930757AA1D11}" destId="{0C29D2F5-5874-4E3F-9649-B06048538E14}" srcOrd="9" destOrd="0" presId="urn:microsoft.com/office/officeart/2005/8/layout/pyramid2"/>
    <dgm:cxn modelId="{86FE1014-A78C-47CC-BC42-24A7CA22EA87}" type="presParOf" srcId="{38B8B46C-E5B6-4E9C-A528-930757AA1D11}" destId="{FCB526E4-9EAE-4042-AD12-17482C7AD983}" srcOrd="10" destOrd="0" presId="urn:microsoft.com/office/officeart/2005/8/layout/pyramid2"/>
    <dgm:cxn modelId="{67AE45C5-AE98-4846-A324-67F3B1CE7828}" type="presParOf" srcId="{38B8B46C-E5B6-4E9C-A528-930757AA1D11}" destId="{11162A4F-B1D3-47AE-BEBB-DC7C3A6D9F9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D5ECA4F-4EC3-4822-AD46-E9311918B060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93B26E-E5EC-4FE6-BA10-1D51BC66D18C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Методическая литература: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Алябьева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Е. А. Тематические дни и недели в детском саду. Москва, 2013;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Деркунская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В.А. «Воспитываем, обучаем, развиваем дошкольников в игре» - Москва : Педагогическое сообщество России, 2005;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3. Бондаренко. А. К. Дидактические игры в детском саду: кн. для воспитателя детского сада / А. К. Бондаренко. - М: Просвещение, 1991;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Гризик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Т.И. «Познаю мир» - Москва: Просвещение, 2007;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5. Ушакова О.С.  «Развитие речи и творчества дошкольников» М Сфера 2003;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6. Ушакова О.С. «Знакомство с литературой детей 3 -5 лет» - Москва: Сфера, 2009;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7. Павленко И.Н.,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Родюшкина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Н.Г. «Развитие речи и ознакомление с окружающим миром в ДОУ» М Сфера 2007;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8. Лыкова И.А. Изобразительное творчество в детском саду. Занятия в изостудии  - М.: Карапуз-10. Зверева О.Х., Кротова Т.В., «Общение педагога с родителями в ДОУ» - М, ТЦ Сфера, 2005.</a:t>
          </a:r>
        </a:p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дидактика, 2008;</a:t>
          </a: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9.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Синкевич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В.В. - «Физкультура для малышей» - М, Детство – пресс. 2002</a:t>
          </a:r>
        </a:p>
      </dgm:t>
    </dgm:pt>
    <dgm:pt modelId="{FDB4DFE7-69FA-4A5B-A184-31FAA1A8FF08}" type="parTrans" cxnId="{8809E307-44C5-4C62-ADBA-7A58028802EE}">
      <dgm:prSet/>
      <dgm:spPr/>
      <dgm:t>
        <a:bodyPr/>
        <a:lstStyle/>
        <a:p>
          <a:endParaRPr lang="ru-RU"/>
        </a:p>
      </dgm:t>
    </dgm:pt>
    <dgm:pt modelId="{5F256B0A-79C8-4181-A36B-C2766BDDDA65}" type="sibTrans" cxnId="{8809E307-44C5-4C62-ADBA-7A58028802EE}">
      <dgm:prSet/>
      <dgm:spPr/>
      <dgm:t>
        <a:bodyPr/>
        <a:lstStyle/>
        <a:p>
          <a:endParaRPr lang="ru-RU"/>
        </a:p>
      </dgm:t>
    </dgm:pt>
    <dgm:pt modelId="{FBA2275E-A43E-4EFE-8700-0B8B5E0D3E37}" type="pres">
      <dgm:prSet presAssocID="{6D5ECA4F-4EC3-4822-AD46-E9311918B060}" presName="diagram" presStyleCnt="0">
        <dgm:presLayoutVars>
          <dgm:dir/>
          <dgm:resizeHandles val="exact"/>
        </dgm:presLayoutVars>
      </dgm:prSet>
      <dgm:spPr/>
    </dgm:pt>
    <dgm:pt modelId="{03461C35-A4EA-4915-A96F-C4E223BDB514}" type="pres">
      <dgm:prSet presAssocID="{1693B26E-E5EC-4FE6-BA10-1D51BC66D18C}" presName="node" presStyleLbl="node1" presStyleIdx="0" presStyleCnt="1" custScaleX="162874" custScaleY="177881">
        <dgm:presLayoutVars>
          <dgm:bulletEnabled val="1"/>
        </dgm:presLayoutVars>
      </dgm:prSet>
      <dgm:spPr/>
    </dgm:pt>
  </dgm:ptLst>
  <dgm:cxnLst>
    <dgm:cxn modelId="{8809E307-44C5-4C62-ADBA-7A58028802EE}" srcId="{6D5ECA4F-4EC3-4822-AD46-E9311918B060}" destId="{1693B26E-E5EC-4FE6-BA10-1D51BC66D18C}" srcOrd="0" destOrd="0" parTransId="{FDB4DFE7-69FA-4A5B-A184-31FAA1A8FF08}" sibTransId="{5F256B0A-79C8-4181-A36B-C2766BDDDA65}"/>
    <dgm:cxn modelId="{86282126-A3E9-46D5-BADA-F7BBF6B2EDAE}" type="presOf" srcId="{1693B26E-E5EC-4FE6-BA10-1D51BC66D18C}" destId="{03461C35-A4EA-4915-A96F-C4E223BDB514}" srcOrd="0" destOrd="0" presId="urn:microsoft.com/office/officeart/2005/8/layout/default"/>
    <dgm:cxn modelId="{0DB06B98-D0EC-498A-9BAA-17DE85D4C0E3}" type="presOf" srcId="{6D5ECA4F-4EC3-4822-AD46-E9311918B060}" destId="{FBA2275E-A43E-4EFE-8700-0B8B5E0D3E37}" srcOrd="0" destOrd="0" presId="urn:microsoft.com/office/officeart/2005/8/layout/default"/>
    <dgm:cxn modelId="{84B830CF-8BBB-4D7C-B330-36482773E245}" type="presParOf" srcId="{FBA2275E-A43E-4EFE-8700-0B8B5E0D3E37}" destId="{03461C35-A4EA-4915-A96F-C4E223BDB51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A5EAF9-73A8-4546-AE89-B7C636999061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66FB40-8C5D-43D6-80D9-386D77A32ED5}">
      <dgm:prSet phldrT="[Текст]"/>
      <dgm:spPr/>
      <dgm:t>
        <a:bodyPr/>
        <a:lstStyle/>
        <a:p>
          <a:r>
            <a:rPr lang="ru-RU" b="1" dirty="0"/>
            <a:t>Актуальность темы</a:t>
          </a:r>
          <a:endParaRPr lang="ru-RU" dirty="0"/>
        </a:p>
      </dgm:t>
    </dgm:pt>
    <dgm:pt modelId="{2AA65D5A-1DBB-4CE1-AF9D-E9740513281D}" type="parTrans" cxnId="{8806D3CA-74FF-4DCE-817F-A959B20892A6}">
      <dgm:prSet/>
      <dgm:spPr/>
      <dgm:t>
        <a:bodyPr/>
        <a:lstStyle/>
        <a:p>
          <a:endParaRPr lang="ru-RU"/>
        </a:p>
      </dgm:t>
    </dgm:pt>
    <dgm:pt modelId="{F31954B3-9EF1-4DF7-A669-D939943C64D7}" type="sibTrans" cxnId="{8806D3CA-74FF-4DCE-817F-A959B20892A6}">
      <dgm:prSet/>
      <dgm:spPr/>
      <dgm:t>
        <a:bodyPr/>
        <a:lstStyle/>
        <a:p>
          <a:endParaRPr lang="ru-RU"/>
        </a:p>
      </dgm:t>
    </dgm:pt>
    <dgm:pt modelId="{1E09D637-4A9E-445A-89A3-72FBAE73225C}">
      <dgm:prSet phldrT="[Текст]" custT="1"/>
      <dgm:spPr/>
      <dgm:t>
        <a:bodyPr/>
        <a:lstStyle/>
        <a:p>
          <a:pPr algn="l"/>
          <a:r>
            <a:rPr lang="ru-RU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Семья – это самое дорогое и родное, что есть у каждого человека. Семья – это удивительно незаменимый и сложный организм. Это близкие люди, это традиции, которые мы перенимаем из поколения в поколения. Семья греет нас своей добротой и бескорыстностью, помогает идти по жизни. С семьи начинается жизнь человека, здесь происходит формирование его как личности. Семья - это источник любви, уважения, солидарности и привязанности, то, на чем строится любое цивилизованное общество, без чего не может существовать человек. Воспитание детей, формирование личности ребёнка с первых лет его жизни – основная обязанность родителей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Семья влияет на ребёнка, приобщает его к окружающей жизни.     </a:t>
          </a:r>
        </a:p>
      </dgm:t>
    </dgm:pt>
    <dgm:pt modelId="{E39FFCE8-B0D1-4595-A641-CD10B36CF581}" type="parTrans" cxnId="{ACA4DA49-F5CC-47FF-93AC-769AA2F5F147}">
      <dgm:prSet/>
      <dgm:spPr/>
      <dgm:t>
        <a:bodyPr/>
        <a:lstStyle/>
        <a:p>
          <a:endParaRPr lang="ru-RU"/>
        </a:p>
      </dgm:t>
    </dgm:pt>
    <dgm:pt modelId="{814BE993-414E-44A2-B5B5-E1BFB80589AA}" type="sibTrans" cxnId="{ACA4DA49-F5CC-47FF-93AC-769AA2F5F147}">
      <dgm:prSet/>
      <dgm:spPr/>
      <dgm:t>
        <a:bodyPr/>
        <a:lstStyle/>
        <a:p>
          <a:endParaRPr lang="ru-RU"/>
        </a:p>
      </dgm:t>
    </dgm:pt>
    <dgm:pt modelId="{627CCB4B-6B48-4DFB-9156-A23940171203}">
      <dgm:prSet phldrT="[Текст]" custT="1"/>
      <dgm:spPr/>
      <dgm:t>
        <a:bodyPr/>
        <a:lstStyle/>
        <a:p>
          <a:pPr algn="l"/>
          <a:r>
            <a:rPr lang="ru-RU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Взрослые должны помочь детям понять значимость семьи, воспитывать у детей любовь и уважение к членам семьи, прививать детям чувство привязанности к семье и дому. 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5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В семье воспитание детей должно строиться на любви, опыте, традициях, личном примере из детства родных и близких.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C7ABB-5999-442E-BC9E-6844E4918192}" type="parTrans" cxnId="{BDE2F22D-7856-480B-A48C-94B3EA894219}">
      <dgm:prSet/>
      <dgm:spPr/>
      <dgm:t>
        <a:bodyPr/>
        <a:lstStyle/>
        <a:p>
          <a:endParaRPr lang="ru-RU"/>
        </a:p>
      </dgm:t>
    </dgm:pt>
    <dgm:pt modelId="{8B026B71-E056-480D-B15C-4CACD4F39029}" type="sibTrans" cxnId="{BDE2F22D-7856-480B-A48C-94B3EA894219}">
      <dgm:prSet/>
      <dgm:spPr/>
      <dgm:t>
        <a:bodyPr/>
        <a:lstStyle/>
        <a:p>
          <a:endParaRPr lang="ru-RU"/>
        </a:p>
      </dgm:t>
    </dgm:pt>
    <dgm:pt modelId="{8160FDA0-98B0-46A3-B15A-9FCD288AD889}" type="pres">
      <dgm:prSet presAssocID="{5DA5EAF9-73A8-4546-AE89-B7C636999061}" presName="composite" presStyleCnt="0">
        <dgm:presLayoutVars>
          <dgm:chMax val="1"/>
          <dgm:dir/>
          <dgm:resizeHandles val="exact"/>
        </dgm:presLayoutVars>
      </dgm:prSet>
      <dgm:spPr/>
    </dgm:pt>
    <dgm:pt modelId="{646760CC-B3DE-4F89-920E-0F8835B46F1B}" type="pres">
      <dgm:prSet presAssocID="{9866FB40-8C5D-43D6-80D9-386D77A32ED5}" presName="roof" presStyleLbl="dkBgShp" presStyleIdx="0" presStyleCnt="2"/>
      <dgm:spPr/>
    </dgm:pt>
    <dgm:pt modelId="{05B3F3AC-0E72-4F1F-BB2D-F2B792F31754}" type="pres">
      <dgm:prSet presAssocID="{9866FB40-8C5D-43D6-80D9-386D77A32ED5}" presName="pillars" presStyleCnt="0"/>
      <dgm:spPr/>
    </dgm:pt>
    <dgm:pt modelId="{28EB56BC-44FE-4C94-8DB1-6AC123D411E9}" type="pres">
      <dgm:prSet presAssocID="{9866FB40-8C5D-43D6-80D9-386D77A32ED5}" presName="pillar1" presStyleLbl="node1" presStyleIdx="0" presStyleCnt="2" custScaleY="107055">
        <dgm:presLayoutVars>
          <dgm:bulletEnabled val="1"/>
        </dgm:presLayoutVars>
      </dgm:prSet>
      <dgm:spPr/>
    </dgm:pt>
    <dgm:pt modelId="{A06A959C-CD39-475B-976A-7917A60130AC}" type="pres">
      <dgm:prSet presAssocID="{627CCB4B-6B48-4DFB-9156-A23940171203}" presName="pillarX" presStyleLbl="node1" presStyleIdx="1" presStyleCnt="2" custScaleY="108819" custLinFactNeighborX="3670" custLinFactNeighborY="882">
        <dgm:presLayoutVars>
          <dgm:bulletEnabled val="1"/>
        </dgm:presLayoutVars>
      </dgm:prSet>
      <dgm:spPr/>
    </dgm:pt>
    <dgm:pt modelId="{2147559A-3932-472C-A29E-9EB9409D9533}" type="pres">
      <dgm:prSet presAssocID="{9866FB40-8C5D-43D6-80D9-386D77A32ED5}" presName="base" presStyleLbl="dkBgShp" presStyleIdx="1" presStyleCnt="2"/>
      <dgm:spPr/>
    </dgm:pt>
  </dgm:ptLst>
  <dgm:cxnLst>
    <dgm:cxn modelId="{87AB7805-4E3B-4879-A58C-0D7DF407757B}" type="presOf" srcId="{9866FB40-8C5D-43D6-80D9-386D77A32ED5}" destId="{646760CC-B3DE-4F89-920E-0F8835B46F1B}" srcOrd="0" destOrd="0" presId="urn:microsoft.com/office/officeart/2005/8/layout/hList3"/>
    <dgm:cxn modelId="{BDE2F22D-7856-480B-A48C-94B3EA894219}" srcId="{9866FB40-8C5D-43D6-80D9-386D77A32ED5}" destId="{627CCB4B-6B48-4DFB-9156-A23940171203}" srcOrd="1" destOrd="0" parTransId="{B63C7ABB-5999-442E-BC9E-6844E4918192}" sibTransId="{8B026B71-E056-480D-B15C-4CACD4F39029}"/>
    <dgm:cxn modelId="{93B1CE33-FD1B-4E71-A93B-1C59CA83280B}" type="presOf" srcId="{1E09D637-4A9E-445A-89A3-72FBAE73225C}" destId="{28EB56BC-44FE-4C94-8DB1-6AC123D411E9}" srcOrd="0" destOrd="0" presId="urn:microsoft.com/office/officeart/2005/8/layout/hList3"/>
    <dgm:cxn modelId="{ACA4DA49-F5CC-47FF-93AC-769AA2F5F147}" srcId="{9866FB40-8C5D-43D6-80D9-386D77A32ED5}" destId="{1E09D637-4A9E-445A-89A3-72FBAE73225C}" srcOrd="0" destOrd="0" parTransId="{E39FFCE8-B0D1-4595-A641-CD10B36CF581}" sibTransId="{814BE993-414E-44A2-B5B5-E1BFB80589AA}"/>
    <dgm:cxn modelId="{0F187F4C-4198-4806-8FEE-13EB24D007C1}" type="presOf" srcId="{627CCB4B-6B48-4DFB-9156-A23940171203}" destId="{A06A959C-CD39-475B-976A-7917A60130AC}" srcOrd="0" destOrd="0" presId="urn:microsoft.com/office/officeart/2005/8/layout/hList3"/>
    <dgm:cxn modelId="{25D97FB7-8D4E-4FFC-AA4F-F8F311CA5B31}" type="presOf" srcId="{5DA5EAF9-73A8-4546-AE89-B7C636999061}" destId="{8160FDA0-98B0-46A3-B15A-9FCD288AD889}" srcOrd="0" destOrd="0" presId="urn:microsoft.com/office/officeart/2005/8/layout/hList3"/>
    <dgm:cxn modelId="{8806D3CA-74FF-4DCE-817F-A959B20892A6}" srcId="{5DA5EAF9-73A8-4546-AE89-B7C636999061}" destId="{9866FB40-8C5D-43D6-80D9-386D77A32ED5}" srcOrd="0" destOrd="0" parTransId="{2AA65D5A-1DBB-4CE1-AF9D-E9740513281D}" sibTransId="{F31954B3-9EF1-4DF7-A669-D939943C64D7}"/>
    <dgm:cxn modelId="{C5506FE4-C43A-4833-970B-3D96BA02B815}" type="presParOf" srcId="{8160FDA0-98B0-46A3-B15A-9FCD288AD889}" destId="{646760CC-B3DE-4F89-920E-0F8835B46F1B}" srcOrd="0" destOrd="0" presId="urn:microsoft.com/office/officeart/2005/8/layout/hList3"/>
    <dgm:cxn modelId="{F8E82E42-C14B-4B14-93BA-29DAB565EDB8}" type="presParOf" srcId="{8160FDA0-98B0-46A3-B15A-9FCD288AD889}" destId="{05B3F3AC-0E72-4F1F-BB2D-F2B792F31754}" srcOrd="1" destOrd="0" presId="urn:microsoft.com/office/officeart/2005/8/layout/hList3"/>
    <dgm:cxn modelId="{200B1FD6-91BA-4E99-B333-41C929A783E7}" type="presParOf" srcId="{05B3F3AC-0E72-4F1F-BB2D-F2B792F31754}" destId="{28EB56BC-44FE-4C94-8DB1-6AC123D411E9}" srcOrd="0" destOrd="0" presId="urn:microsoft.com/office/officeart/2005/8/layout/hList3"/>
    <dgm:cxn modelId="{E0DE477D-FBC2-45A0-9E05-F76D32927B87}" type="presParOf" srcId="{05B3F3AC-0E72-4F1F-BB2D-F2B792F31754}" destId="{A06A959C-CD39-475B-976A-7917A60130AC}" srcOrd="1" destOrd="0" presId="urn:microsoft.com/office/officeart/2005/8/layout/hList3"/>
    <dgm:cxn modelId="{BD0711E9-BC52-405D-BCB5-887D93126DBD}" type="presParOf" srcId="{8160FDA0-98B0-46A3-B15A-9FCD288AD889}" destId="{2147559A-3932-472C-A29E-9EB9409D953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8A6C5E-2FEB-459E-B2D6-51DB64BB74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353757-E7A5-4932-9815-849DA4021D3A}">
      <dgm:prSet phldrT="[Текст]" custT="1"/>
      <dgm:spPr/>
      <dgm:t>
        <a:bodyPr/>
        <a:lstStyle/>
        <a:p>
          <a:pPr algn="l"/>
          <a:r>
            <a:rPr lang="ru-RU" sz="6300" b="1" dirty="0"/>
            <a:t>Актуальность темы</a:t>
          </a:r>
        </a:p>
      </dgm:t>
    </dgm:pt>
    <dgm:pt modelId="{FF80144D-0978-485B-8A17-1AB7198D5E84}" type="parTrans" cxnId="{35416C42-6F6C-4528-85E5-1654183F4FD4}">
      <dgm:prSet/>
      <dgm:spPr/>
      <dgm:t>
        <a:bodyPr/>
        <a:lstStyle/>
        <a:p>
          <a:endParaRPr lang="ru-RU"/>
        </a:p>
      </dgm:t>
    </dgm:pt>
    <dgm:pt modelId="{13D2EC91-A4AF-4DAE-B1C5-9C240AEE7278}" type="sibTrans" cxnId="{35416C42-6F6C-4528-85E5-1654183F4FD4}">
      <dgm:prSet/>
      <dgm:spPr/>
      <dgm:t>
        <a:bodyPr/>
        <a:lstStyle/>
        <a:p>
          <a:endParaRPr lang="ru-RU"/>
        </a:p>
      </dgm:t>
    </dgm:pt>
    <dgm:pt modelId="{905AA6A0-457E-4677-B091-C5C88E5E118A}">
      <dgm:prSet phldrT="[Текст]" custT="1"/>
      <dgm:spPr/>
      <dgm:t>
        <a:bodyPr/>
        <a:lstStyle/>
        <a:p>
          <a:r>
            <a:rPr lang="ru-RU" sz="15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 В современных условиях, когда большинство семей озабочено решением проблем экономического, а порой физического выживания, усилилась тенденция самоустранения многих родителей от решения вопросов воспитания и личностного развития ребёнка. 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 А семья для малыша - это мир, в котором закладываются основы морали. 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малыша. В семье воспитание детей должно строиться на любви, опыте, традициях, личном примере из детства родных и близких</a:t>
          </a:r>
          <a:r>
            <a:rPr lang="ru-RU" sz="1500" dirty="0">
              <a:solidFill>
                <a:srgbClr val="000000"/>
              </a:solidFill>
              <a:effectLst/>
              <a:latin typeface="Calibri"/>
              <a:ea typeface="Calibri"/>
              <a:cs typeface="Times New Roman"/>
            </a:rPr>
            <a:t>. </a:t>
          </a:r>
          <a:r>
            <a:rPr lang="ru-RU" sz="15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 В современных условиях, когда большинство семей озабочено решением проблем экономического, а порой физического выживания, усилилась тенденция самоустранения многих родителей от решения вопросов воспитания и личностного развития ребёнка. 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34DE1-43CF-4E69-B111-A6AA3CD4A870}" type="parTrans" cxnId="{233ACA01-CF80-4FDB-A293-71B3AD2D42E5}">
      <dgm:prSet/>
      <dgm:spPr/>
      <dgm:t>
        <a:bodyPr/>
        <a:lstStyle/>
        <a:p>
          <a:endParaRPr lang="ru-RU"/>
        </a:p>
      </dgm:t>
    </dgm:pt>
    <dgm:pt modelId="{EA4979EF-AA71-4782-A4CF-AF6037C51EC3}" type="sibTrans" cxnId="{233ACA01-CF80-4FDB-A293-71B3AD2D42E5}">
      <dgm:prSet/>
      <dgm:spPr/>
      <dgm:t>
        <a:bodyPr/>
        <a:lstStyle/>
        <a:p>
          <a:endParaRPr lang="ru-RU"/>
        </a:p>
      </dgm:t>
    </dgm:pt>
    <dgm:pt modelId="{7A83DB00-9F74-4174-B096-5E2C632D14AB}" type="pres">
      <dgm:prSet presAssocID="{668A6C5E-2FEB-459E-B2D6-51DB64BB7451}" presName="Name0" presStyleCnt="0">
        <dgm:presLayoutVars>
          <dgm:dir/>
          <dgm:animLvl val="lvl"/>
          <dgm:resizeHandles val="exact"/>
        </dgm:presLayoutVars>
      </dgm:prSet>
      <dgm:spPr/>
    </dgm:pt>
    <dgm:pt modelId="{A6067263-5FA0-442E-B02A-9965CD896094}" type="pres">
      <dgm:prSet presAssocID="{75353757-E7A5-4932-9815-849DA4021D3A}" presName="composite" presStyleCnt="0"/>
      <dgm:spPr/>
    </dgm:pt>
    <dgm:pt modelId="{043A8764-5254-45CC-AD3D-2EA8799FDE1B}" type="pres">
      <dgm:prSet presAssocID="{75353757-E7A5-4932-9815-849DA4021D3A}" presName="parTx" presStyleLbl="alignNode1" presStyleIdx="0" presStyleCnt="1" custScaleY="100000" custLinFactNeighborY="-22860">
        <dgm:presLayoutVars>
          <dgm:chMax val="0"/>
          <dgm:chPref val="0"/>
          <dgm:bulletEnabled val="1"/>
        </dgm:presLayoutVars>
      </dgm:prSet>
      <dgm:spPr/>
    </dgm:pt>
    <dgm:pt modelId="{DE26C51B-7281-4D69-A7F2-5E99553C81A3}" type="pres">
      <dgm:prSet presAssocID="{75353757-E7A5-4932-9815-849DA4021D3A}" presName="desTx" presStyleLbl="alignAccFollowNode1" presStyleIdx="0" presStyleCnt="1" custScaleY="137403" custLinFactNeighborY="2325">
        <dgm:presLayoutVars>
          <dgm:bulletEnabled val="1"/>
        </dgm:presLayoutVars>
      </dgm:prSet>
      <dgm:spPr/>
    </dgm:pt>
  </dgm:ptLst>
  <dgm:cxnLst>
    <dgm:cxn modelId="{233ACA01-CF80-4FDB-A293-71B3AD2D42E5}" srcId="{75353757-E7A5-4932-9815-849DA4021D3A}" destId="{905AA6A0-457E-4677-B091-C5C88E5E118A}" srcOrd="0" destOrd="0" parTransId="{77934DE1-43CF-4E69-B111-A6AA3CD4A870}" sibTransId="{EA4979EF-AA71-4782-A4CF-AF6037C51EC3}"/>
    <dgm:cxn modelId="{6162591A-5215-40FC-9F0A-BF104ABF12B8}" type="presOf" srcId="{668A6C5E-2FEB-459E-B2D6-51DB64BB7451}" destId="{7A83DB00-9F74-4174-B096-5E2C632D14AB}" srcOrd="0" destOrd="0" presId="urn:microsoft.com/office/officeart/2005/8/layout/hList1"/>
    <dgm:cxn modelId="{35416C42-6F6C-4528-85E5-1654183F4FD4}" srcId="{668A6C5E-2FEB-459E-B2D6-51DB64BB7451}" destId="{75353757-E7A5-4932-9815-849DA4021D3A}" srcOrd="0" destOrd="0" parTransId="{FF80144D-0978-485B-8A17-1AB7198D5E84}" sibTransId="{13D2EC91-A4AF-4DAE-B1C5-9C240AEE7278}"/>
    <dgm:cxn modelId="{2CF38771-FC67-4F92-A431-A7444994184D}" type="presOf" srcId="{905AA6A0-457E-4677-B091-C5C88E5E118A}" destId="{DE26C51B-7281-4D69-A7F2-5E99553C81A3}" srcOrd="0" destOrd="0" presId="urn:microsoft.com/office/officeart/2005/8/layout/hList1"/>
    <dgm:cxn modelId="{EE8E6282-4CC3-4603-AB5E-82E1FA36DA5D}" type="presOf" srcId="{75353757-E7A5-4932-9815-849DA4021D3A}" destId="{043A8764-5254-45CC-AD3D-2EA8799FDE1B}" srcOrd="0" destOrd="0" presId="urn:microsoft.com/office/officeart/2005/8/layout/hList1"/>
    <dgm:cxn modelId="{56A94CB7-63E2-4CF3-A7CE-0869AB782C33}" type="presParOf" srcId="{7A83DB00-9F74-4174-B096-5E2C632D14AB}" destId="{A6067263-5FA0-442E-B02A-9965CD896094}" srcOrd="0" destOrd="0" presId="urn:microsoft.com/office/officeart/2005/8/layout/hList1"/>
    <dgm:cxn modelId="{E855136E-D693-4C28-B2D9-F43FC90EBA16}" type="presParOf" srcId="{A6067263-5FA0-442E-B02A-9965CD896094}" destId="{043A8764-5254-45CC-AD3D-2EA8799FDE1B}" srcOrd="0" destOrd="0" presId="urn:microsoft.com/office/officeart/2005/8/layout/hList1"/>
    <dgm:cxn modelId="{CB7ECD98-F9F2-4FB8-A3C2-25CCBA864F41}" type="presParOf" srcId="{A6067263-5FA0-442E-B02A-9965CD896094}" destId="{DE26C51B-7281-4D69-A7F2-5E99553C81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B26199-A7A5-4E85-9FA8-DBBC3D82DC7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04ABB4-311A-47A8-A324-6A3928324DAD}">
      <dgm:prSet phldrT="[Текст]" custT="1"/>
      <dgm:spPr/>
      <dgm:t>
        <a:bodyPr/>
        <a:lstStyle/>
        <a:p>
          <a:r>
            <a:rPr lang="ru-RU" sz="5400" b="1" dirty="0"/>
            <a:t>Актуальность темы</a:t>
          </a:r>
        </a:p>
      </dgm:t>
    </dgm:pt>
    <dgm:pt modelId="{C12CEC5F-BB87-48DE-B2B9-4A5DD2EC206D}" type="parTrans" cxnId="{3A0D3A6A-0043-4823-A759-C2CDAC7BA45A}">
      <dgm:prSet/>
      <dgm:spPr/>
      <dgm:t>
        <a:bodyPr/>
        <a:lstStyle/>
        <a:p>
          <a:endParaRPr lang="ru-RU"/>
        </a:p>
      </dgm:t>
    </dgm:pt>
    <dgm:pt modelId="{52D007F0-D6F6-43B4-9A7D-1ABDD37E1C92}" type="sibTrans" cxnId="{3A0D3A6A-0043-4823-A759-C2CDAC7BA45A}">
      <dgm:prSet/>
      <dgm:spPr/>
      <dgm:t>
        <a:bodyPr/>
        <a:lstStyle/>
        <a:p>
          <a:endParaRPr lang="ru-RU"/>
        </a:p>
      </dgm:t>
    </dgm:pt>
    <dgm:pt modelId="{FFDEFA5B-CFB2-4751-99D7-E97C822ADF5F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 А семья для малыша - это мир, в котором закладываются основы морали.</a:t>
          </a:r>
        </a:p>
      </dgm:t>
    </dgm:pt>
    <dgm:pt modelId="{89D06DB5-A271-42F9-BB12-F55216C4817C}" type="parTrans" cxnId="{C6267512-B9BF-4AB1-8ECC-0688AA19275E}">
      <dgm:prSet/>
      <dgm:spPr/>
      <dgm:t>
        <a:bodyPr/>
        <a:lstStyle/>
        <a:p>
          <a:endParaRPr lang="ru-RU"/>
        </a:p>
      </dgm:t>
    </dgm:pt>
    <dgm:pt modelId="{389CD976-9AEF-45ED-BDE9-69A578A64EEA}" type="sibTrans" cxnId="{C6267512-B9BF-4AB1-8ECC-0688AA19275E}">
      <dgm:prSet/>
      <dgm:spPr/>
      <dgm:t>
        <a:bodyPr/>
        <a:lstStyle/>
        <a:p>
          <a:endParaRPr lang="ru-RU"/>
        </a:p>
      </dgm:t>
    </dgm:pt>
    <dgm:pt modelId="{307E11C6-15E1-4F48-949D-0E8650034283}" type="pres">
      <dgm:prSet presAssocID="{2FB26199-A7A5-4E85-9FA8-DBBC3D82DC73}" presName="Name0" presStyleCnt="0">
        <dgm:presLayoutVars>
          <dgm:dir/>
          <dgm:animLvl val="lvl"/>
          <dgm:resizeHandles val="exact"/>
        </dgm:presLayoutVars>
      </dgm:prSet>
      <dgm:spPr/>
    </dgm:pt>
    <dgm:pt modelId="{44387021-BC4C-4167-A90D-240CE60DB942}" type="pres">
      <dgm:prSet presAssocID="{8F04ABB4-311A-47A8-A324-6A3928324DAD}" presName="composite" presStyleCnt="0"/>
      <dgm:spPr/>
    </dgm:pt>
    <dgm:pt modelId="{6FE32873-CA54-4B70-9493-5148D2AB805E}" type="pres">
      <dgm:prSet presAssocID="{8F04ABB4-311A-47A8-A324-6A3928324DAD}" presName="parTx" presStyleLbl="alignNode1" presStyleIdx="0" presStyleCnt="1" custScaleY="64082" custLinFactNeighborY="-63073">
        <dgm:presLayoutVars>
          <dgm:chMax val="0"/>
          <dgm:chPref val="0"/>
          <dgm:bulletEnabled val="1"/>
        </dgm:presLayoutVars>
      </dgm:prSet>
      <dgm:spPr/>
    </dgm:pt>
    <dgm:pt modelId="{E58A4BB6-3FBE-4839-A8BC-98DFF900041D}" type="pres">
      <dgm:prSet presAssocID="{8F04ABB4-311A-47A8-A324-6A3928324DAD}" presName="desTx" presStyleLbl="alignAccFollowNode1" presStyleIdx="0" presStyleCnt="1" custScaleX="100000" custScaleY="51000" custLinFactNeighborY="-58231">
        <dgm:presLayoutVars>
          <dgm:bulletEnabled val="1"/>
        </dgm:presLayoutVars>
      </dgm:prSet>
      <dgm:spPr/>
    </dgm:pt>
  </dgm:ptLst>
  <dgm:cxnLst>
    <dgm:cxn modelId="{6C2EB30C-E772-489B-B390-38C43A309D09}" type="presOf" srcId="{FFDEFA5B-CFB2-4751-99D7-E97C822ADF5F}" destId="{E58A4BB6-3FBE-4839-A8BC-98DFF900041D}" srcOrd="0" destOrd="0" presId="urn:microsoft.com/office/officeart/2005/8/layout/hList1"/>
    <dgm:cxn modelId="{C6267512-B9BF-4AB1-8ECC-0688AA19275E}" srcId="{8F04ABB4-311A-47A8-A324-6A3928324DAD}" destId="{FFDEFA5B-CFB2-4751-99D7-E97C822ADF5F}" srcOrd="0" destOrd="0" parTransId="{89D06DB5-A271-42F9-BB12-F55216C4817C}" sibTransId="{389CD976-9AEF-45ED-BDE9-69A578A64EEA}"/>
    <dgm:cxn modelId="{5B423328-77F5-4729-BA29-E6EE6D3419ED}" type="presOf" srcId="{2FB26199-A7A5-4E85-9FA8-DBBC3D82DC73}" destId="{307E11C6-15E1-4F48-949D-0E8650034283}" srcOrd="0" destOrd="0" presId="urn:microsoft.com/office/officeart/2005/8/layout/hList1"/>
    <dgm:cxn modelId="{3A0D3A6A-0043-4823-A759-C2CDAC7BA45A}" srcId="{2FB26199-A7A5-4E85-9FA8-DBBC3D82DC73}" destId="{8F04ABB4-311A-47A8-A324-6A3928324DAD}" srcOrd="0" destOrd="0" parTransId="{C12CEC5F-BB87-48DE-B2B9-4A5DD2EC206D}" sibTransId="{52D007F0-D6F6-43B4-9A7D-1ABDD37E1C92}"/>
    <dgm:cxn modelId="{BEBBE3AA-DA26-4C5A-A09D-85CE4A6A0C16}" type="presOf" srcId="{8F04ABB4-311A-47A8-A324-6A3928324DAD}" destId="{6FE32873-CA54-4B70-9493-5148D2AB805E}" srcOrd="0" destOrd="0" presId="urn:microsoft.com/office/officeart/2005/8/layout/hList1"/>
    <dgm:cxn modelId="{CA2E2C6A-E8FF-4814-A61E-26BEF46C9D88}" type="presParOf" srcId="{307E11C6-15E1-4F48-949D-0E8650034283}" destId="{44387021-BC4C-4167-A90D-240CE60DB942}" srcOrd="0" destOrd="0" presId="urn:microsoft.com/office/officeart/2005/8/layout/hList1"/>
    <dgm:cxn modelId="{7E842FFA-A985-4589-A531-634B92E60D08}" type="presParOf" srcId="{44387021-BC4C-4167-A90D-240CE60DB942}" destId="{6FE32873-CA54-4B70-9493-5148D2AB805E}" srcOrd="0" destOrd="0" presId="urn:microsoft.com/office/officeart/2005/8/layout/hList1"/>
    <dgm:cxn modelId="{D9D35261-95A1-482F-8787-43633115F53B}" type="presParOf" srcId="{44387021-BC4C-4167-A90D-240CE60DB942}" destId="{E58A4BB6-3FBE-4839-A8BC-98DFF900041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20B714-B658-409D-A003-94E96A48FD7A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B646E6-04C7-479E-9B94-E270DE34522F}">
      <dgm:prSet custT="1"/>
      <dgm:spPr/>
      <dgm:t>
        <a:bodyPr/>
        <a:lstStyle/>
        <a:p>
          <a:pPr algn="ctr"/>
          <a:r>
            <a:rPr lang="ru-RU" sz="5400" b="1">
              <a:ln/>
            </a:rPr>
            <a:t>Цель проекта:</a:t>
          </a:r>
          <a:r>
            <a:rPr lang="ru-RU" sz="4400"/>
            <a:t> </a:t>
          </a:r>
        </a:p>
        <a:p>
          <a:pPr algn="l"/>
          <a:r>
            <a:rPr lang="ru-RU" sz="2800"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осознанное понимание значимости семьи в жизни ребёнка.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52A0FE-80C3-4969-96E8-CC7C97BE2CD7}" type="parTrans" cxnId="{6E7441E6-70EE-4167-9D9B-8411D2BBB02D}">
      <dgm:prSet/>
      <dgm:spPr/>
      <dgm:t>
        <a:bodyPr/>
        <a:lstStyle/>
        <a:p>
          <a:endParaRPr lang="ru-RU"/>
        </a:p>
      </dgm:t>
    </dgm:pt>
    <dgm:pt modelId="{93D55F86-83A9-4C57-A771-4175B6B13BBA}" type="sibTrans" cxnId="{6E7441E6-70EE-4167-9D9B-8411D2BBB02D}">
      <dgm:prSet/>
      <dgm:spPr/>
      <dgm:t>
        <a:bodyPr/>
        <a:lstStyle/>
        <a:p>
          <a:endParaRPr lang="ru-RU"/>
        </a:p>
      </dgm:t>
    </dgm:pt>
    <dgm:pt modelId="{6D77ED91-4F11-4412-BC56-C9687E6478FD}" type="pres">
      <dgm:prSet presAssocID="{CA20B714-B658-409D-A003-94E96A48FD7A}" presName="diagram" presStyleCnt="0">
        <dgm:presLayoutVars>
          <dgm:dir/>
          <dgm:resizeHandles val="exact"/>
        </dgm:presLayoutVars>
      </dgm:prSet>
      <dgm:spPr/>
    </dgm:pt>
    <dgm:pt modelId="{93AAAFB5-B9BE-476B-8F36-FD5465F44C2E}" type="pres">
      <dgm:prSet presAssocID="{23B646E6-04C7-479E-9B94-E270DE34522F}" presName="node" presStyleLbl="node1" presStyleIdx="0" presStyleCnt="1" custScaleX="172391">
        <dgm:presLayoutVars>
          <dgm:bulletEnabled val="1"/>
        </dgm:presLayoutVars>
      </dgm:prSet>
      <dgm:spPr/>
    </dgm:pt>
  </dgm:ptLst>
  <dgm:cxnLst>
    <dgm:cxn modelId="{18452394-A58A-4A73-BFE4-5019DDE14D59}" type="presOf" srcId="{23B646E6-04C7-479E-9B94-E270DE34522F}" destId="{93AAAFB5-B9BE-476B-8F36-FD5465F44C2E}" srcOrd="0" destOrd="0" presId="urn:microsoft.com/office/officeart/2005/8/layout/default"/>
    <dgm:cxn modelId="{5C12EE9A-C4CE-49CC-AC82-6BCCF7900FA8}" type="presOf" srcId="{CA20B714-B658-409D-A003-94E96A48FD7A}" destId="{6D77ED91-4F11-4412-BC56-C9687E6478FD}" srcOrd="0" destOrd="0" presId="urn:microsoft.com/office/officeart/2005/8/layout/default"/>
    <dgm:cxn modelId="{6E7441E6-70EE-4167-9D9B-8411D2BBB02D}" srcId="{CA20B714-B658-409D-A003-94E96A48FD7A}" destId="{23B646E6-04C7-479E-9B94-E270DE34522F}" srcOrd="0" destOrd="0" parTransId="{3F52A0FE-80C3-4969-96E8-CC7C97BE2CD7}" sibTransId="{93D55F86-83A9-4C57-A771-4175B6B13BBA}"/>
    <dgm:cxn modelId="{8D53392F-E69B-4136-BB32-F4B939034651}" type="presParOf" srcId="{6D77ED91-4F11-4412-BC56-C9687E6478FD}" destId="{93AAAFB5-B9BE-476B-8F36-FD5465F44C2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C38AB5-E3E2-4EB3-874A-B487FAA5A3E0}" type="doc">
      <dgm:prSet loTypeId="urn:microsoft.com/office/officeart/2005/8/layout/h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055592-8684-400D-9F91-A5DF691CCF93}">
      <dgm:prSet phldrT="[Текст]" custT="1"/>
      <dgm:spPr/>
      <dgm:t>
        <a:bodyPr/>
        <a:lstStyle/>
        <a:p>
          <a:r>
            <a:rPr lang="ru-RU" sz="21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Задачи</a:t>
          </a:r>
          <a:r>
            <a:rPr lang="ru-RU" sz="21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 </a:t>
          </a:r>
          <a:r>
            <a:rPr lang="ru-RU" sz="21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проекта</a:t>
          </a:r>
          <a:r>
            <a:rPr lang="en-US" sz="21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</a:t>
          </a:r>
          <a:endParaRPr lang="ru-RU" sz="2100" dirty="0"/>
        </a:p>
      </dgm:t>
    </dgm:pt>
    <dgm:pt modelId="{5E191691-5922-4589-A698-1B86C62CF095}" type="parTrans" cxnId="{2B721F73-8282-435E-8C17-28F9C50FC19D}">
      <dgm:prSet/>
      <dgm:spPr/>
      <dgm:t>
        <a:bodyPr/>
        <a:lstStyle/>
        <a:p>
          <a:endParaRPr lang="ru-RU"/>
        </a:p>
      </dgm:t>
    </dgm:pt>
    <dgm:pt modelId="{C4E2379C-9339-4EB2-9262-F9D474B71300}" type="sibTrans" cxnId="{2B721F73-8282-435E-8C17-28F9C50FC19D}">
      <dgm:prSet/>
      <dgm:spPr/>
      <dgm:t>
        <a:bodyPr/>
        <a:lstStyle/>
        <a:p>
          <a:endParaRPr lang="ru-RU"/>
        </a:p>
      </dgm:t>
    </dgm:pt>
    <dgm:pt modelId="{39B7E3BD-55E7-44EC-A276-AA2B08AC5740}">
      <dgm:prSet phldrT="[Текст]" custT="1"/>
      <dgm:spPr/>
      <dgm:t>
        <a:bodyPr/>
        <a:lstStyle/>
        <a:p>
          <a:r>
            <a:rPr lang="ru-RU" sz="2400" b="1" i="1" dirty="0" err="1">
              <a:solidFill>
                <a:srgbClr val="000000"/>
              </a:solidFill>
              <a:effectLst/>
              <a:latin typeface="Times New Roman"/>
              <a:ea typeface="Times New Roman"/>
            </a:rPr>
            <a:t>Образовате</a:t>
          </a:r>
          <a:r>
            <a:rPr lang="en-US" sz="2400" b="1" i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 </a:t>
          </a:r>
          <a:r>
            <a:rPr lang="ru-RU" sz="2400" b="1" i="1" dirty="0" err="1">
              <a:solidFill>
                <a:srgbClr val="000000"/>
              </a:solidFill>
              <a:effectLst/>
              <a:latin typeface="Times New Roman"/>
              <a:ea typeface="Times New Roman"/>
            </a:rPr>
            <a:t>льные</a:t>
          </a:r>
          <a:r>
            <a:rPr lang="ru-RU" sz="2400" b="1" i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 </a:t>
          </a:r>
          <a:r>
            <a:rPr lang="ru-RU" sz="24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Формировать у детей представления о семье, профессии родителей.</a:t>
          </a:r>
          <a:endParaRPr lang="ru-RU" sz="2400" dirty="0"/>
        </a:p>
      </dgm:t>
    </dgm:pt>
    <dgm:pt modelId="{88EFAE52-6D35-4CA0-92C1-F91F01B1DF83}" type="parTrans" cxnId="{38275116-2CAA-44DC-ACAC-BB938D895105}">
      <dgm:prSet/>
      <dgm:spPr/>
      <dgm:t>
        <a:bodyPr/>
        <a:lstStyle/>
        <a:p>
          <a:endParaRPr lang="ru-RU"/>
        </a:p>
      </dgm:t>
    </dgm:pt>
    <dgm:pt modelId="{0C460D85-6DEC-49EE-9F60-08B9149C6D9D}" type="sibTrans" cxnId="{38275116-2CAA-44DC-ACAC-BB938D895105}">
      <dgm:prSet/>
      <dgm:spPr/>
      <dgm:t>
        <a:bodyPr/>
        <a:lstStyle/>
        <a:p>
          <a:endParaRPr lang="ru-RU"/>
        </a:p>
      </dgm:t>
    </dgm:pt>
    <dgm:pt modelId="{CDBA8B7F-40A9-42DD-81EE-4AD9D2C88B33}">
      <dgm:prSet phldrT="[Текст]" custT="1"/>
      <dgm:spPr/>
      <dgm:t>
        <a:bodyPr/>
        <a:lstStyle/>
        <a:p>
          <a:r>
            <a:rPr lang="ru-RU" sz="21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Задачи</a:t>
          </a:r>
          <a:r>
            <a:rPr lang="ru-RU" sz="21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 </a:t>
          </a:r>
          <a:r>
            <a:rPr lang="ru-RU" sz="21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проекта</a:t>
          </a:r>
          <a:r>
            <a:rPr lang="ru-RU" sz="21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</a:t>
          </a:r>
          <a:endParaRPr lang="ru-RU" sz="2100" dirty="0"/>
        </a:p>
      </dgm:t>
    </dgm:pt>
    <dgm:pt modelId="{378D7FCD-6E9E-41A6-92A1-0CA7CF52CA0A}" type="parTrans" cxnId="{1724A757-A07B-414F-B6CC-FEFD3AEE8F6E}">
      <dgm:prSet/>
      <dgm:spPr/>
      <dgm:t>
        <a:bodyPr/>
        <a:lstStyle/>
        <a:p>
          <a:endParaRPr lang="ru-RU"/>
        </a:p>
      </dgm:t>
    </dgm:pt>
    <dgm:pt modelId="{D6F2AFC7-D907-488B-B67F-257CC24FBCC0}" type="sibTrans" cxnId="{1724A757-A07B-414F-B6CC-FEFD3AEE8F6E}">
      <dgm:prSet/>
      <dgm:spPr/>
      <dgm:t>
        <a:bodyPr/>
        <a:lstStyle/>
        <a:p>
          <a:endParaRPr lang="ru-RU"/>
        </a:p>
      </dgm:t>
    </dgm:pt>
    <dgm:pt modelId="{65485E39-0C24-4795-A531-30006C47D8B2}">
      <dgm:prSet phldrT="[Текст]" custT="1"/>
      <dgm:spPr/>
      <dgm:t>
        <a:bodyPr/>
        <a:lstStyle/>
        <a:p>
          <a:r>
            <a:rPr lang="ru-RU" sz="2400" b="1" i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Развивающие: </a:t>
          </a:r>
          <a:r>
            <a:rPr lang="ru-RU" sz="18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Совершенствовать стиль партнёрских отношений. Развивать коммуникативные навыки детей. Обогащать детско-родительские отношения опытом совместной творческой деятельности</a:t>
          </a:r>
          <a:r>
            <a: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CF61B-8DAB-4EF2-8D00-797D33C87B36}" type="parTrans" cxnId="{3508B87D-F235-4FA1-859D-FB354A223AE9}">
      <dgm:prSet/>
      <dgm:spPr/>
      <dgm:t>
        <a:bodyPr/>
        <a:lstStyle/>
        <a:p>
          <a:endParaRPr lang="ru-RU"/>
        </a:p>
      </dgm:t>
    </dgm:pt>
    <dgm:pt modelId="{2FA9988C-E205-4208-BD65-151282F72E84}" type="sibTrans" cxnId="{3508B87D-F235-4FA1-859D-FB354A223AE9}">
      <dgm:prSet/>
      <dgm:spPr/>
      <dgm:t>
        <a:bodyPr/>
        <a:lstStyle/>
        <a:p>
          <a:endParaRPr lang="ru-RU"/>
        </a:p>
      </dgm:t>
    </dgm:pt>
    <dgm:pt modelId="{B01BA45F-7609-4A57-B333-E0FE7E55B065}">
      <dgm:prSet phldrT="[Текст]" custT="1"/>
      <dgm:spPr/>
      <dgm:t>
        <a:bodyPr/>
        <a:lstStyle/>
        <a:p>
          <a:r>
            <a:rPr lang="ru-RU" sz="22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Задачи</a:t>
          </a:r>
          <a:r>
            <a:rPr lang="ru-RU" sz="2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 </a:t>
          </a:r>
          <a:r>
            <a:rPr lang="ru-RU" sz="2200" b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проекта</a:t>
          </a:r>
          <a:r>
            <a:rPr lang="ru-RU" sz="2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</a:t>
          </a:r>
          <a:endParaRPr lang="ru-RU" sz="2200" dirty="0"/>
        </a:p>
      </dgm:t>
    </dgm:pt>
    <dgm:pt modelId="{9874D994-940A-4953-AE5C-CC73D2669790}" type="parTrans" cxnId="{1089CAB0-B617-44C2-A411-478A4A57F39C}">
      <dgm:prSet/>
      <dgm:spPr/>
      <dgm:t>
        <a:bodyPr/>
        <a:lstStyle/>
        <a:p>
          <a:endParaRPr lang="ru-RU"/>
        </a:p>
      </dgm:t>
    </dgm:pt>
    <dgm:pt modelId="{28D48190-1175-44B0-8467-F7A9C74350DF}" type="sibTrans" cxnId="{1089CAB0-B617-44C2-A411-478A4A57F39C}">
      <dgm:prSet/>
      <dgm:spPr/>
      <dgm:t>
        <a:bodyPr/>
        <a:lstStyle/>
        <a:p>
          <a:endParaRPr lang="ru-RU"/>
        </a:p>
      </dgm:t>
    </dgm:pt>
    <dgm:pt modelId="{8C6E99BF-3309-4E74-9D8E-5323B9882108}">
      <dgm:prSet phldrT="[Текст]" custT="1"/>
      <dgm:spPr/>
      <dgm:t>
        <a:bodyPr/>
        <a:lstStyle/>
        <a:p>
          <a:r>
            <a:rPr lang="ru-RU" sz="2400" b="1" i="1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Воспитательные: </a:t>
          </a:r>
          <a:r>
            <a:rPr lang="ru-RU" sz="2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Воспитывать у детей любовь и уважение к членам семьи, учить проявлять заботу о родных людях.</a:t>
          </a:r>
          <a:endParaRPr lang="ru-RU" sz="2200" dirty="0"/>
        </a:p>
      </dgm:t>
    </dgm:pt>
    <dgm:pt modelId="{5CA5FDE4-FD05-4603-9732-0278EE9A68ED}" type="sibTrans" cxnId="{EB761242-030D-41C4-A8BE-5886966444CE}">
      <dgm:prSet/>
      <dgm:spPr/>
      <dgm:t>
        <a:bodyPr/>
        <a:lstStyle/>
        <a:p>
          <a:endParaRPr lang="ru-RU"/>
        </a:p>
      </dgm:t>
    </dgm:pt>
    <dgm:pt modelId="{3CAE0D8D-B843-4101-B2F4-634A47AA40EF}" type="parTrans" cxnId="{EB761242-030D-41C4-A8BE-5886966444CE}">
      <dgm:prSet/>
      <dgm:spPr/>
      <dgm:t>
        <a:bodyPr/>
        <a:lstStyle/>
        <a:p>
          <a:endParaRPr lang="ru-RU"/>
        </a:p>
      </dgm:t>
    </dgm:pt>
    <dgm:pt modelId="{F852B0BD-083F-42A3-8339-048F952F9312}" type="pres">
      <dgm:prSet presAssocID="{ECC38AB5-E3E2-4EB3-874A-B487FAA5A3E0}" presName="Name0" presStyleCnt="0">
        <dgm:presLayoutVars>
          <dgm:dir/>
          <dgm:resizeHandles val="exact"/>
        </dgm:presLayoutVars>
      </dgm:prSet>
      <dgm:spPr/>
    </dgm:pt>
    <dgm:pt modelId="{0FE92780-95AF-4D98-8A70-9943F98D9AFE}" type="pres">
      <dgm:prSet presAssocID="{F9055592-8684-400D-9F91-A5DF691CCF93}" presName="node" presStyleLbl="node1" presStyleIdx="0" presStyleCnt="3">
        <dgm:presLayoutVars>
          <dgm:bulletEnabled val="1"/>
        </dgm:presLayoutVars>
      </dgm:prSet>
      <dgm:spPr/>
    </dgm:pt>
    <dgm:pt modelId="{A1454BF7-C36C-4E30-99B2-A1E13C98B668}" type="pres">
      <dgm:prSet presAssocID="{C4E2379C-9339-4EB2-9262-F9D474B71300}" presName="sibTrans" presStyleCnt="0"/>
      <dgm:spPr/>
    </dgm:pt>
    <dgm:pt modelId="{CDBB4066-1564-42B0-B862-C223246CC473}" type="pres">
      <dgm:prSet presAssocID="{CDBA8B7F-40A9-42DD-81EE-4AD9D2C88B33}" presName="node" presStyleLbl="node1" presStyleIdx="1" presStyleCnt="3" custScaleX="122820">
        <dgm:presLayoutVars>
          <dgm:bulletEnabled val="1"/>
        </dgm:presLayoutVars>
      </dgm:prSet>
      <dgm:spPr/>
    </dgm:pt>
    <dgm:pt modelId="{62F66F2F-AB5F-4AB1-8C99-979F596F244B}" type="pres">
      <dgm:prSet presAssocID="{D6F2AFC7-D907-488B-B67F-257CC24FBCC0}" presName="sibTrans" presStyleCnt="0"/>
      <dgm:spPr/>
    </dgm:pt>
    <dgm:pt modelId="{FFEE2E1B-EB5F-4909-AA5D-8D6240D770D8}" type="pres">
      <dgm:prSet presAssocID="{B01BA45F-7609-4A57-B333-E0FE7E55B065}" presName="node" presStyleLbl="node1" presStyleIdx="2" presStyleCnt="3" custScaleX="104386">
        <dgm:presLayoutVars>
          <dgm:bulletEnabled val="1"/>
        </dgm:presLayoutVars>
      </dgm:prSet>
      <dgm:spPr/>
    </dgm:pt>
  </dgm:ptLst>
  <dgm:cxnLst>
    <dgm:cxn modelId="{38275116-2CAA-44DC-ACAC-BB938D895105}" srcId="{F9055592-8684-400D-9F91-A5DF691CCF93}" destId="{39B7E3BD-55E7-44EC-A276-AA2B08AC5740}" srcOrd="0" destOrd="0" parTransId="{88EFAE52-6D35-4CA0-92C1-F91F01B1DF83}" sibTransId="{0C460D85-6DEC-49EE-9F60-08B9149C6D9D}"/>
    <dgm:cxn modelId="{0A12E73F-F0B5-4A0E-849F-CD808F3663E2}" type="presOf" srcId="{F9055592-8684-400D-9F91-A5DF691CCF93}" destId="{0FE92780-95AF-4D98-8A70-9943F98D9AFE}" srcOrd="0" destOrd="0" presId="urn:microsoft.com/office/officeart/2005/8/layout/hList6"/>
    <dgm:cxn modelId="{EB761242-030D-41C4-A8BE-5886966444CE}" srcId="{B01BA45F-7609-4A57-B333-E0FE7E55B065}" destId="{8C6E99BF-3309-4E74-9D8E-5323B9882108}" srcOrd="0" destOrd="0" parTransId="{3CAE0D8D-B843-4101-B2F4-634A47AA40EF}" sibTransId="{5CA5FDE4-FD05-4603-9732-0278EE9A68ED}"/>
    <dgm:cxn modelId="{F3026C64-154F-40D8-AC65-A84298A247E3}" type="presOf" srcId="{B01BA45F-7609-4A57-B333-E0FE7E55B065}" destId="{FFEE2E1B-EB5F-4909-AA5D-8D6240D770D8}" srcOrd="0" destOrd="0" presId="urn:microsoft.com/office/officeart/2005/8/layout/hList6"/>
    <dgm:cxn modelId="{2B721F73-8282-435E-8C17-28F9C50FC19D}" srcId="{ECC38AB5-E3E2-4EB3-874A-B487FAA5A3E0}" destId="{F9055592-8684-400D-9F91-A5DF691CCF93}" srcOrd="0" destOrd="0" parTransId="{5E191691-5922-4589-A698-1B86C62CF095}" sibTransId="{C4E2379C-9339-4EB2-9262-F9D474B71300}"/>
    <dgm:cxn modelId="{1724A757-A07B-414F-B6CC-FEFD3AEE8F6E}" srcId="{ECC38AB5-E3E2-4EB3-874A-B487FAA5A3E0}" destId="{CDBA8B7F-40A9-42DD-81EE-4AD9D2C88B33}" srcOrd="1" destOrd="0" parTransId="{378D7FCD-6E9E-41A6-92A1-0CA7CF52CA0A}" sibTransId="{D6F2AFC7-D907-488B-B67F-257CC24FBCC0}"/>
    <dgm:cxn modelId="{82EE3D7A-2848-46D5-8151-A470604C2461}" type="presOf" srcId="{ECC38AB5-E3E2-4EB3-874A-B487FAA5A3E0}" destId="{F852B0BD-083F-42A3-8339-048F952F9312}" srcOrd="0" destOrd="0" presId="urn:microsoft.com/office/officeart/2005/8/layout/hList6"/>
    <dgm:cxn modelId="{136E3D7C-CFA2-46C3-92FB-4D4B42917450}" type="presOf" srcId="{8C6E99BF-3309-4E74-9D8E-5323B9882108}" destId="{FFEE2E1B-EB5F-4909-AA5D-8D6240D770D8}" srcOrd="0" destOrd="1" presId="urn:microsoft.com/office/officeart/2005/8/layout/hList6"/>
    <dgm:cxn modelId="{3508B87D-F235-4FA1-859D-FB354A223AE9}" srcId="{CDBA8B7F-40A9-42DD-81EE-4AD9D2C88B33}" destId="{65485E39-0C24-4795-A531-30006C47D8B2}" srcOrd="0" destOrd="0" parTransId="{CC4CF61B-8DAB-4EF2-8D00-797D33C87B36}" sibTransId="{2FA9988C-E205-4208-BD65-151282F72E84}"/>
    <dgm:cxn modelId="{0D3FD493-C997-4A2D-A9AF-45D6E250EF54}" type="presOf" srcId="{39B7E3BD-55E7-44EC-A276-AA2B08AC5740}" destId="{0FE92780-95AF-4D98-8A70-9943F98D9AFE}" srcOrd="0" destOrd="1" presId="urn:microsoft.com/office/officeart/2005/8/layout/hList6"/>
    <dgm:cxn modelId="{1089CAB0-B617-44C2-A411-478A4A57F39C}" srcId="{ECC38AB5-E3E2-4EB3-874A-B487FAA5A3E0}" destId="{B01BA45F-7609-4A57-B333-E0FE7E55B065}" srcOrd="2" destOrd="0" parTransId="{9874D994-940A-4953-AE5C-CC73D2669790}" sibTransId="{28D48190-1175-44B0-8467-F7A9C74350DF}"/>
    <dgm:cxn modelId="{CB5712B1-47A4-4C76-9E64-EBAEE9D4906D}" type="presOf" srcId="{65485E39-0C24-4795-A531-30006C47D8B2}" destId="{CDBB4066-1564-42B0-B862-C223246CC473}" srcOrd="0" destOrd="1" presId="urn:microsoft.com/office/officeart/2005/8/layout/hList6"/>
    <dgm:cxn modelId="{8E31C4C1-AE75-43A8-9E15-B6C8096F3DA3}" type="presOf" srcId="{CDBA8B7F-40A9-42DD-81EE-4AD9D2C88B33}" destId="{CDBB4066-1564-42B0-B862-C223246CC473}" srcOrd="0" destOrd="0" presId="urn:microsoft.com/office/officeart/2005/8/layout/hList6"/>
    <dgm:cxn modelId="{4480502A-BC2E-4507-82A3-961015663B44}" type="presParOf" srcId="{F852B0BD-083F-42A3-8339-048F952F9312}" destId="{0FE92780-95AF-4D98-8A70-9943F98D9AFE}" srcOrd="0" destOrd="0" presId="urn:microsoft.com/office/officeart/2005/8/layout/hList6"/>
    <dgm:cxn modelId="{FA85415E-8D95-49AD-9C35-17D0D3C9749D}" type="presParOf" srcId="{F852B0BD-083F-42A3-8339-048F952F9312}" destId="{A1454BF7-C36C-4E30-99B2-A1E13C98B668}" srcOrd="1" destOrd="0" presId="urn:microsoft.com/office/officeart/2005/8/layout/hList6"/>
    <dgm:cxn modelId="{05D7D7FA-2703-4274-910F-C44D65AB1CFD}" type="presParOf" srcId="{F852B0BD-083F-42A3-8339-048F952F9312}" destId="{CDBB4066-1564-42B0-B862-C223246CC473}" srcOrd="2" destOrd="0" presId="urn:microsoft.com/office/officeart/2005/8/layout/hList6"/>
    <dgm:cxn modelId="{7A0A38AF-D73D-4365-8377-62C3DDFF1E22}" type="presParOf" srcId="{F852B0BD-083F-42A3-8339-048F952F9312}" destId="{62F66F2F-AB5F-4AB1-8C99-979F596F244B}" srcOrd="3" destOrd="0" presId="urn:microsoft.com/office/officeart/2005/8/layout/hList6"/>
    <dgm:cxn modelId="{4E3BB266-26AB-4F00-BFE8-4D73F0C5F5AF}" type="presParOf" srcId="{F852B0BD-083F-42A3-8339-048F952F9312}" destId="{FFEE2E1B-EB5F-4909-AA5D-8D6240D770D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984BA9-C776-4AC6-9327-C480F2A70FBE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A7E3B87-BBC2-4DCD-AE31-AD804D1AF33B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Предпола</a:t>
          </a:r>
          <a:r>
            <a:rPr lang="ru-RU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гаемый</a:t>
          </a:r>
          <a:r>
            <a:rPr lang="ru-RU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результат: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C7AE5763-B670-4BF1-9508-CCBEC73F14E9}" type="parTrans" cxnId="{78167984-C347-476E-92E4-6ED039353C2E}">
      <dgm:prSet/>
      <dgm:spPr/>
      <dgm:t>
        <a:bodyPr/>
        <a:lstStyle/>
        <a:p>
          <a:endParaRPr lang="ru-RU"/>
        </a:p>
      </dgm:t>
    </dgm:pt>
    <dgm:pt modelId="{4A66C032-8101-414B-AD97-186DA2B78405}" type="sibTrans" cxnId="{78167984-C347-476E-92E4-6ED039353C2E}">
      <dgm:prSet/>
      <dgm:spPr/>
      <dgm:t>
        <a:bodyPr/>
        <a:lstStyle/>
        <a:p>
          <a:endParaRPr lang="ru-RU"/>
        </a:p>
      </dgm:t>
    </dgm:pt>
    <dgm:pt modelId="{18FE79AC-6053-4EAD-B2A9-5F34F6A91F68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получают информацию о своей семье.</a:t>
          </a:r>
        </a:p>
      </dgm:t>
    </dgm:pt>
    <dgm:pt modelId="{26069DE2-48FF-4242-8E8F-163C4D73C543}" type="parTrans" cxnId="{B973F619-51C8-4D14-A26B-56073CB39700}">
      <dgm:prSet/>
      <dgm:spPr/>
      <dgm:t>
        <a:bodyPr/>
        <a:lstStyle/>
        <a:p>
          <a:endParaRPr lang="ru-RU"/>
        </a:p>
      </dgm:t>
    </dgm:pt>
    <dgm:pt modelId="{A086EC63-B3E5-41E4-ACE6-EBDAFB7CACB8}" type="sibTrans" cxnId="{B973F619-51C8-4D14-A26B-56073CB39700}">
      <dgm:prSet/>
      <dgm:spPr/>
      <dgm:t>
        <a:bodyPr/>
        <a:lstStyle/>
        <a:p>
          <a:endParaRPr lang="ru-RU"/>
        </a:p>
      </dgm:t>
    </dgm:pt>
    <dgm:pt modelId="{50F237B5-7E4C-4C36-AE34-1D1973FE5C29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Понимают значимость семьи в жизни каждого человека.</a:t>
          </a:r>
        </a:p>
      </dgm:t>
    </dgm:pt>
    <dgm:pt modelId="{2165BC24-28C5-4C7C-B9E1-FDCE555F7194}" type="parTrans" cxnId="{1381746D-0606-47E8-B2FB-D3F5E27F1CC2}">
      <dgm:prSet/>
      <dgm:spPr/>
      <dgm:t>
        <a:bodyPr/>
        <a:lstStyle/>
        <a:p>
          <a:endParaRPr lang="ru-RU"/>
        </a:p>
      </dgm:t>
    </dgm:pt>
    <dgm:pt modelId="{AE974C0E-8CFB-4619-AB50-A6E8A9947BE0}" type="sibTrans" cxnId="{1381746D-0606-47E8-B2FB-D3F5E27F1CC2}">
      <dgm:prSet/>
      <dgm:spPr/>
      <dgm:t>
        <a:bodyPr/>
        <a:lstStyle/>
        <a:p>
          <a:endParaRPr lang="ru-RU"/>
        </a:p>
      </dgm:t>
    </dgm:pt>
    <dgm:pt modelId="{0BBF3B88-7363-41EE-9107-8103340ACA3C}">
      <dgm:prSet custT="1"/>
      <dgm:spPr/>
      <dgm:t>
        <a:bodyPr/>
        <a:lstStyle/>
        <a:p>
          <a:r>
            <a:rPr lang="ru-RU" sz="1400" dirty="0"/>
            <a:t>Умеют организовать сюжетно-ролевые игры на основе имеющихся знаний о семье.</a:t>
          </a:r>
        </a:p>
      </dgm:t>
    </dgm:pt>
    <dgm:pt modelId="{79E6B4C9-FF1A-439C-98BB-072DE09CE8AB}" type="parTrans" cxnId="{7383AEFE-CE5B-464A-8B64-06705BAE13FB}">
      <dgm:prSet/>
      <dgm:spPr/>
      <dgm:t>
        <a:bodyPr/>
        <a:lstStyle/>
        <a:p>
          <a:endParaRPr lang="ru-RU"/>
        </a:p>
      </dgm:t>
    </dgm:pt>
    <dgm:pt modelId="{78AA68C0-7340-4BD4-87AC-6F138D32CFD1}" type="sibTrans" cxnId="{7383AEFE-CE5B-464A-8B64-06705BAE13FB}">
      <dgm:prSet/>
      <dgm:spPr/>
      <dgm:t>
        <a:bodyPr/>
        <a:lstStyle/>
        <a:p>
          <a:endParaRPr lang="ru-RU"/>
        </a:p>
      </dgm:t>
    </dgm:pt>
    <dgm:pt modelId="{B61DE43B-39B0-43B4-8003-C9313496937A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Проявляют заботу и уважения ко всем членам семьи.</a:t>
          </a:r>
        </a:p>
      </dgm:t>
    </dgm:pt>
    <dgm:pt modelId="{063A0038-0DEE-416C-8919-9A9444A41509}" type="parTrans" cxnId="{C3AD11B9-2B6D-4ED7-9770-2FA5D5F64AB7}">
      <dgm:prSet/>
      <dgm:spPr/>
      <dgm:t>
        <a:bodyPr/>
        <a:lstStyle/>
        <a:p>
          <a:endParaRPr lang="ru-RU"/>
        </a:p>
      </dgm:t>
    </dgm:pt>
    <dgm:pt modelId="{2A777BC0-BAD0-46CC-8677-A70D4A55869D}" type="sibTrans" cxnId="{C3AD11B9-2B6D-4ED7-9770-2FA5D5F64AB7}">
      <dgm:prSet/>
      <dgm:spPr/>
      <dgm:t>
        <a:bodyPr/>
        <a:lstStyle/>
        <a:p>
          <a:endParaRPr lang="ru-RU"/>
        </a:p>
      </dgm:t>
    </dgm:pt>
    <dgm:pt modelId="{273CE737-1D8B-4073-8852-3B4DB98CE5FB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Родители активно участвуют в реализации проекта.</a:t>
          </a:r>
        </a:p>
      </dgm:t>
    </dgm:pt>
    <dgm:pt modelId="{A03FD510-1630-4757-8F1D-F3345992D3FE}" type="parTrans" cxnId="{BCDE0C88-1645-47BE-870F-FD17AA0EF72B}">
      <dgm:prSet/>
      <dgm:spPr/>
      <dgm:t>
        <a:bodyPr/>
        <a:lstStyle/>
        <a:p>
          <a:endParaRPr lang="ru-RU"/>
        </a:p>
      </dgm:t>
    </dgm:pt>
    <dgm:pt modelId="{50C5242D-E63A-41E5-B57F-7F2047E7D5C2}" type="sibTrans" cxnId="{BCDE0C88-1645-47BE-870F-FD17AA0EF72B}">
      <dgm:prSet/>
      <dgm:spPr/>
      <dgm:t>
        <a:bodyPr/>
        <a:lstStyle/>
        <a:p>
          <a:endParaRPr lang="ru-RU"/>
        </a:p>
      </dgm:t>
    </dgm:pt>
    <dgm:pt modelId="{49B77208-9C99-416D-B276-E427C2475218}" type="pres">
      <dgm:prSet presAssocID="{1B984BA9-C776-4AC6-9327-C480F2A70FBE}" presName="diagram" presStyleCnt="0">
        <dgm:presLayoutVars>
          <dgm:dir/>
          <dgm:resizeHandles val="exact"/>
        </dgm:presLayoutVars>
      </dgm:prSet>
      <dgm:spPr/>
    </dgm:pt>
    <dgm:pt modelId="{EB7E197E-C15F-48C1-A7D7-495FA5539404}" type="pres">
      <dgm:prSet presAssocID="{2A7E3B87-BBC2-4DCD-AE31-AD804D1AF33B}" presName="node" presStyleLbl="node1" presStyleIdx="0" presStyleCnt="6" custScaleY="122547">
        <dgm:presLayoutVars>
          <dgm:bulletEnabled val="1"/>
        </dgm:presLayoutVars>
      </dgm:prSet>
      <dgm:spPr/>
    </dgm:pt>
    <dgm:pt modelId="{C61AC8C1-F0BD-4015-AEEA-FBEFE8AAD9B9}" type="pres">
      <dgm:prSet presAssocID="{4A66C032-8101-414B-AD97-186DA2B78405}" presName="sibTrans" presStyleLbl="sibTrans2D1" presStyleIdx="0" presStyleCnt="5"/>
      <dgm:spPr/>
    </dgm:pt>
    <dgm:pt modelId="{899EB211-1807-4E15-B994-634A595020BF}" type="pres">
      <dgm:prSet presAssocID="{4A66C032-8101-414B-AD97-186DA2B78405}" presName="connectorText" presStyleLbl="sibTrans2D1" presStyleIdx="0" presStyleCnt="5"/>
      <dgm:spPr/>
    </dgm:pt>
    <dgm:pt modelId="{F6E39311-1A4F-49AA-9C75-13D1FC6473CA}" type="pres">
      <dgm:prSet presAssocID="{18FE79AC-6053-4EAD-B2A9-5F34F6A91F68}" presName="node" presStyleLbl="node1" presStyleIdx="1" presStyleCnt="6">
        <dgm:presLayoutVars>
          <dgm:bulletEnabled val="1"/>
        </dgm:presLayoutVars>
      </dgm:prSet>
      <dgm:spPr/>
    </dgm:pt>
    <dgm:pt modelId="{11721F2D-0A2C-4D97-8271-F55AFFE971E1}" type="pres">
      <dgm:prSet presAssocID="{A086EC63-B3E5-41E4-ACE6-EBDAFB7CACB8}" presName="sibTrans" presStyleLbl="sibTrans2D1" presStyleIdx="1" presStyleCnt="5"/>
      <dgm:spPr/>
    </dgm:pt>
    <dgm:pt modelId="{71A2DF35-90FE-4A69-AB86-EF3E0E66A59B}" type="pres">
      <dgm:prSet presAssocID="{A086EC63-B3E5-41E4-ACE6-EBDAFB7CACB8}" presName="connectorText" presStyleLbl="sibTrans2D1" presStyleIdx="1" presStyleCnt="5"/>
      <dgm:spPr/>
    </dgm:pt>
    <dgm:pt modelId="{B512977F-94A9-47B5-973D-41E9E7E9C879}" type="pres">
      <dgm:prSet presAssocID="{50F237B5-7E4C-4C36-AE34-1D1973FE5C29}" presName="node" presStyleLbl="node1" presStyleIdx="2" presStyleCnt="6">
        <dgm:presLayoutVars>
          <dgm:bulletEnabled val="1"/>
        </dgm:presLayoutVars>
      </dgm:prSet>
      <dgm:spPr/>
    </dgm:pt>
    <dgm:pt modelId="{9535D1DD-F2CC-49BD-8FFE-924B6EE9ECBB}" type="pres">
      <dgm:prSet presAssocID="{AE974C0E-8CFB-4619-AB50-A6E8A9947BE0}" presName="sibTrans" presStyleLbl="sibTrans2D1" presStyleIdx="2" presStyleCnt="5"/>
      <dgm:spPr/>
    </dgm:pt>
    <dgm:pt modelId="{41AE5EDC-9BE0-46D0-86AB-A19248A40F7E}" type="pres">
      <dgm:prSet presAssocID="{AE974C0E-8CFB-4619-AB50-A6E8A9947BE0}" presName="connectorText" presStyleLbl="sibTrans2D1" presStyleIdx="2" presStyleCnt="5"/>
      <dgm:spPr/>
    </dgm:pt>
    <dgm:pt modelId="{028A4274-2DF0-47CA-975D-47E56C35AD7C}" type="pres">
      <dgm:prSet presAssocID="{0BBF3B88-7363-41EE-9107-8103340ACA3C}" presName="node" presStyleLbl="node1" presStyleIdx="3" presStyleCnt="6">
        <dgm:presLayoutVars>
          <dgm:bulletEnabled val="1"/>
        </dgm:presLayoutVars>
      </dgm:prSet>
      <dgm:spPr/>
    </dgm:pt>
    <dgm:pt modelId="{6981BC12-91C5-42B2-85A6-28E3F0DC784A}" type="pres">
      <dgm:prSet presAssocID="{78AA68C0-7340-4BD4-87AC-6F138D32CFD1}" presName="sibTrans" presStyleLbl="sibTrans2D1" presStyleIdx="3" presStyleCnt="5"/>
      <dgm:spPr/>
    </dgm:pt>
    <dgm:pt modelId="{574046C2-E90C-4070-9E6C-F11CD2D8CE82}" type="pres">
      <dgm:prSet presAssocID="{78AA68C0-7340-4BD4-87AC-6F138D32CFD1}" presName="connectorText" presStyleLbl="sibTrans2D1" presStyleIdx="3" presStyleCnt="5"/>
      <dgm:spPr/>
    </dgm:pt>
    <dgm:pt modelId="{59AC8FD8-93E5-4B87-B893-974E6BB5FF84}" type="pres">
      <dgm:prSet presAssocID="{B61DE43B-39B0-43B4-8003-C9313496937A}" presName="node" presStyleLbl="node1" presStyleIdx="4" presStyleCnt="6">
        <dgm:presLayoutVars>
          <dgm:bulletEnabled val="1"/>
        </dgm:presLayoutVars>
      </dgm:prSet>
      <dgm:spPr/>
    </dgm:pt>
    <dgm:pt modelId="{696B1F95-8E7D-4E28-9248-0DECD39BF858}" type="pres">
      <dgm:prSet presAssocID="{2A777BC0-BAD0-46CC-8677-A70D4A55869D}" presName="sibTrans" presStyleLbl="sibTrans2D1" presStyleIdx="4" presStyleCnt="5"/>
      <dgm:spPr/>
    </dgm:pt>
    <dgm:pt modelId="{BEFFCFAC-75B2-43CF-A41B-62456A5CCEC5}" type="pres">
      <dgm:prSet presAssocID="{2A777BC0-BAD0-46CC-8677-A70D4A55869D}" presName="connectorText" presStyleLbl="sibTrans2D1" presStyleIdx="4" presStyleCnt="5"/>
      <dgm:spPr/>
    </dgm:pt>
    <dgm:pt modelId="{5D1E0406-7237-49F4-9B59-5FDA74D24B1C}" type="pres">
      <dgm:prSet presAssocID="{273CE737-1D8B-4073-8852-3B4DB98CE5FB}" presName="node" presStyleLbl="node1" presStyleIdx="5" presStyleCnt="6">
        <dgm:presLayoutVars>
          <dgm:bulletEnabled val="1"/>
        </dgm:presLayoutVars>
      </dgm:prSet>
      <dgm:spPr/>
    </dgm:pt>
  </dgm:ptLst>
  <dgm:cxnLst>
    <dgm:cxn modelId="{55F8FB15-D4B6-46A0-ADAE-BF56CB49366F}" type="presOf" srcId="{A086EC63-B3E5-41E4-ACE6-EBDAFB7CACB8}" destId="{11721F2D-0A2C-4D97-8271-F55AFFE971E1}" srcOrd="0" destOrd="0" presId="urn:microsoft.com/office/officeart/2005/8/layout/process5"/>
    <dgm:cxn modelId="{B973F619-51C8-4D14-A26B-56073CB39700}" srcId="{1B984BA9-C776-4AC6-9327-C480F2A70FBE}" destId="{18FE79AC-6053-4EAD-B2A9-5F34F6A91F68}" srcOrd="1" destOrd="0" parTransId="{26069DE2-48FF-4242-8E8F-163C4D73C543}" sibTransId="{A086EC63-B3E5-41E4-ACE6-EBDAFB7CACB8}"/>
    <dgm:cxn modelId="{A9129421-749E-4CE6-A42F-19F3F4FBD139}" type="presOf" srcId="{AE974C0E-8CFB-4619-AB50-A6E8A9947BE0}" destId="{9535D1DD-F2CC-49BD-8FFE-924B6EE9ECBB}" srcOrd="0" destOrd="0" presId="urn:microsoft.com/office/officeart/2005/8/layout/process5"/>
    <dgm:cxn modelId="{96BA9E29-AD9D-4070-AC52-6F8439E64181}" type="presOf" srcId="{78AA68C0-7340-4BD4-87AC-6F138D32CFD1}" destId="{6981BC12-91C5-42B2-85A6-28E3F0DC784A}" srcOrd="0" destOrd="0" presId="urn:microsoft.com/office/officeart/2005/8/layout/process5"/>
    <dgm:cxn modelId="{477B0562-02BE-4B79-A15D-90320CBA2227}" type="presOf" srcId="{18FE79AC-6053-4EAD-B2A9-5F34F6A91F68}" destId="{F6E39311-1A4F-49AA-9C75-13D1FC6473CA}" srcOrd="0" destOrd="0" presId="urn:microsoft.com/office/officeart/2005/8/layout/process5"/>
    <dgm:cxn modelId="{F2EAC56A-9AEE-4185-91AF-F317C37A9181}" type="presOf" srcId="{2A7E3B87-BBC2-4DCD-AE31-AD804D1AF33B}" destId="{EB7E197E-C15F-48C1-A7D7-495FA5539404}" srcOrd="0" destOrd="0" presId="urn:microsoft.com/office/officeart/2005/8/layout/process5"/>
    <dgm:cxn modelId="{2A25AC4B-AAB5-4F0C-AABD-50EC58CE4D31}" type="presOf" srcId="{78AA68C0-7340-4BD4-87AC-6F138D32CFD1}" destId="{574046C2-E90C-4070-9E6C-F11CD2D8CE82}" srcOrd="1" destOrd="0" presId="urn:microsoft.com/office/officeart/2005/8/layout/process5"/>
    <dgm:cxn modelId="{1381746D-0606-47E8-B2FB-D3F5E27F1CC2}" srcId="{1B984BA9-C776-4AC6-9327-C480F2A70FBE}" destId="{50F237B5-7E4C-4C36-AE34-1D1973FE5C29}" srcOrd="2" destOrd="0" parTransId="{2165BC24-28C5-4C7C-B9E1-FDCE555F7194}" sibTransId="{AE974C0E-8CFB-4619-AB50-A6E8A9947BE0}"/>
    <dgm:cxn modelId="{64FE3179-0940-4AC6-8DAE-FE73D35F3E92}" type="presOf" srcId="{2A777BC0-BAD0-46CC-8677-A70D4A55869D}" destId="{696B1F95-8E7D-4E28-9248-0DECD39BF858}" srcOrd="0" destOrd="0" presId="urn:microsoft.com/office/officeart/2005/8/layout/process5"/>
    <dgm:cxn modelId="{40649D59-8D73-4FCE-9CD7-BE32EF6803E2}" type="presOf" srcId="{2A777BC0-BAD0-46CC-8677-A70D4A55869D}" destId="{BEFFCFAC-75B2-43CF-A41B-62456A5CCEC5}" srcOrd="1" destOrd="0" presId="urn:microsoft.com/office/officeart/2005/8/layout/process5"/>
    <dgm:cxn modelId="{B35BA47A-36ED-479B-B539-DFA6AA8780FB}" type="presOf" srcId="{AE974C0E-8CFB-4619-AB50-A6E8A9947BE0}" destId="{41AE5EDC-9BE0-46D0-86AB-A19248A40F7E}" srcOrd="1" destOrd="0" presId="urn:microsoft.com/office/officeart/2005/8/layout/process5"/>
    <dgm:cxn modelId="{79E7FC81-A9E8-4EF1-BB04-BBD7878722C1}" type="presOf" srcId="{A086EC63-B3E5-41E4-ACE6-EBDAFB7CACB8}" destId="{71A2DF35-90FE-4A69-AB86-EF3E0E66A59B}" srcOrd="1" destOrd="0" presId="urn:microsoft.com/office/officeart/2005/8/layout/process5"/>
    <dgm:cxn modelId="{78167984-C347-476E-92E4-6ED039353C2E}" srcId="{1B984BA9-C776-4AC6-9327-C480F2A70FBE}" destId="{2A7E3B87-BBC2-4DCD-AE31-AD804D1AF33B}" srcOrd="0" destOrd="0" parTransId="{C7AE5763-B670-4BF1-9508-CCBEC73F14E9}" sibTransId="{4A66C032-8101-414B-AD97-186DA2B78405}"/>
    <dgm:cxn modelId="{BCDE0C88-1645-47BE-870F-FD17AA0EF72B}" srcId="{1B984BA9-C776-4AC6-9327-C480F2A70FBE}" destId="{273CE737-1D8B-4073-8852-3B4DB98CE5FB}" srcOrd="5" destOrd="0" parTransId="{A03FD510-1630-4757-8F1D-F3345992D3FE}" sibTransId="{50C5242D-E63A-41E5-B57F-7F2047E7D5C2}"/>
    <dgm:cxn modelId="{81F6FB8A-D5B7-49E1-A5CB-67A878D1093C}" type="presOf" srcId="{50F237B5-7E4C-4C36-AE34-1D1973FE5C29}" destId="{B512977F-94A9-47B5-973D-41E9E7E9C879}" srcOrd="0" destOrd="0" presId="urn:microsoft.com/office/officeart/2005/8/layout/process5"/>
    <dgm:cxn modelId="{54E48897-0E14-4F7F-9FF2-EE1D2358B721}" type="presOf" srcId="{273CE737-1D8B-4073-8852-3B4DB98CE5FB}" destId="{5D1E0406-7237-49F4-9B59-5FDA74D24B1C}" srcOrd="0" destOrd="0" presId="urn:microsoft.com/office/officeart/2005/8/layout/process5"/>
    <dgm:cxn modelId="{2CD44D99-DED2-420A-9CAB-F64DA9BEBF7D}" type="presOf" srcId="{0BBF3B88-7363-41EE-9107-8103340ACA3C}" destId="{028A4274-2DF0-47CA-975D-47E56C35AD7C}" srcOrd="0" destOrd="0" presId="urn:microsoft.com/office/officeart/2005/8/layout/process5"/>
    <dgm:cxn modelId="{C3AD11B9-2B6D-4ED7-9770-2FA5D5F64AB7}" srcId="{1B984BA9-C776-4AC6-9327-C480F2A70FBE}" destId="{B61DE43B-39B0-43B4-8003-C9313496937A}" srcOrd="4" destOrd="0" parTransId="{063A0038-0DEE-416C-8919-9A9444A41509}" sibTransId="{2A777BC0-BAD0-46CC-8677-A70D4A55869D}"/>
    <dgm:cxn modelId="{94F1B7C5-9DEF-4938-8894-C2A2A43FFF19}" type="presOf" srcId="{B61DE43B-39B0-43B4-8003-C9313496937A}" destId="{59AC8FD8-93E5-4B87-B893-974E6BB5FF84}" srcOrd="0" destOrd="0" presId="urn:microsoft.com/office/officeart/2005/8/layout/process5"/>
    <dgm:cxn modelId="{3E0CADD3-4EF3-4AE0-A917-6CB0A42D4A58}" type="presOf" srcId="{4A66C032-8101-414B-AD97-186DA2B78405}" destId="{C61AC8C1-F0BD-4015-AEEA-FBEFE8AAD9B9}" srcOrd="0" destOrd="0" presId="urn:microsoft.com/office/officeart/2005/8/layout/process5"/>
    <dgm:cxn modelId="{9EBA44E6-3463-424C-84A4-F78D7CE51B26}" type="presOf" srcId="{1B984BA9-C776-4AC6-9327-C480F2A70FBE}" destId="{49B77208-9C99-416D-B276-E427C2475218}" srcOrd="0" destOrd="0" presId="urn:microsoft.com/office/officeart/2005/8/layout/process5"/>
    <dgm:cxn modelId="{1DDDACEE-2876-4D2E-830C-250DE43F86DF}" type="presOf" srcId="{4A66C032-8101-414B-AD97-186DA2B78405}" destId="{899EB211-1807-4E15-B994-634A595020BF}" srcOrd="1" destOrd="0" presId="urn:microsoft.com/office/officeart/2005/8/layout/process5"/>
    <dgm:cxn modelId="{7383AEFE-CE5B-464A-8B64-06705BAE13FB}" srcId="{1B984BA9-C776-4AC6-9327-C480F2A70FBE}" destId="{0BBF3B88-7363-41EE-9107-8103340ACA3C}" srcOrd="3" destOrd="0" parTransId="{79E6B4C9-FF1A-439C-98BB-072DE09CE8AB}" sibTransId="{78AA68C0-7340-4BD4-87AC-6F138D32CFD1}"/>
    <dgm:cxn modelId="{8DA3E9CD-5B8A-4F54-BB74-35FCC18B4726}" type="presParOf" srcId="{49B77208-9C99-416D-B276-E427C2475218}" destId="{EB7E197E-C15F-48C1-A7D7-495FA5539404}" srcOrd="0" destOrd="0" presId="urn:microsoft.com/office/officeart/2005/8/layout/process5"/>
    <dgm:cxn modelId="{2F97AE39-0671-4019-8CD3-4499EE238A94}" type="presParOf" srcId="{49B77208-9C99-416D-B276-E427C2475218}" destId="{C61AC8C1-F0BD-4015-AEEA-FBEFE8AAD9B9}" srcOrd="1" destOrd="0" presId="urn:microsoft.com/office/officeart/2005/8/layout/process5"/>
    <dgm:cxn modelId="{A319B52B-1399-4D86-9FE7-46D6608C45ED}" type="presParOf" srcId="{C61AC8C1-F0BD-4015-AEEA-FBEFE8AAD9B9}" destId="{899EB211-1807-4E15-B994-634A595020BF}" srcOrd="0" destOrd="0" presId="urn:microsoft.com/office/officeart/2005/8/layout/process5"/>
    <dgm:cxn modelId="{860FEC20-EDDB-4596-A337-B8AFB182552B}" type="presParOf" srcId="{49B77208-9C99-416D-B276-E427C2475218}" destId="{F6E39311-1A4F-49AA-9C75-13D1FC6473CA}" srcOrd="2" destOrd="0" presId="urn:microsoft.com/office/officeart/2005/8/layout/process5"/>
    <dgm:cxn modelId="{85971246-EF71-4246-86F7-0E1EC8D0437B}" type="presParOf" srcId="{49B77208-9C99-416D-B276-E427C2475218}" destId="{11721F2D-0A2C-4D97-8271-F55AFFE971E1}" srcOrd="3" destOrd="0" presId="urn:microsoft.com/office/officeart/2005/8/layout/process5"/>
    <dgm:cxn modelId="{31FBAF39-C67B-4A00-8F0F-EB6B4F90F07B}" type="presParOf" srcId="{11721F2D-0A2C-4D97-8271-F55AFFE971E1}" destId="{71A2DF35-90FE-4A69-AB86-EF3E0E66A59B}" srcOrd="0" destOrd="0" presId="urn:microsoft.com/office/officeart/2005/8/layout/process5"/>
    <dgm:cxn modelId="{52DD2F7F-45AC-4B88-84F3-D73C2EE7DD89}" type="presParOf" srcId="{49B77208-9C99-416D-B276-E427C2475218}" destId="{B512977F-94A9-47B5-973D-41E9E7E9C879}" srcOrd="4" destOrd="0" presId="urn:microsoft.com/office/officeart/2005/8/layout/process5"/>
    <dgm:cxn modelId="{2A4395D2-8A02-4857-95C0-7DB39C52AD05}" type="presParOf" srcId="{49B77208-9C99-416D-B276-E427C2475218}" destId="{9535D1DD-F2CC-49BD-8FFE-924B6EE9ECBB}" srcOrd="5" destOrd="0" presId="urn:microsoft.com/office/officeart/2005/8/layout/process5"/>
    <dgm:cxn modelId="{3B8BE2E8-748D-4B6D-895D-B1B83CE20467}" type="presParOf" srcId="{9535D1DD-F2CC-49BD-8FFE-924B6EE9ECBB}" destId="{41AE5EDC-9BE0-46D0-86AB-A19248A40F7E}" srcOrd="0" destOrd="0" presId="urn:microsoft.com/office/officeart/2005/8/layout/process5"/>
    <dgm:cxn modelId="{EEAA764B-DB98-4BEF-85EA-BF0173EDB6DC}" type="presParOf" srcId="{49B77208-9C99-416D-B276-E427C2475218}" destId="{028A4274-2DF0-47CA-975D-47E56C35AD7C}" srcOrd="6" destOrd="0" presId="urn:microsoft.com/office/officeart/2005/8/layout/process5"/>
    <dgm:cxn modelId="{08B4E4CC-F8E1-4A36-9DDE-EC25F1AAC40C}" type="presParOf" srcId="{49B77208-9C99-416D-B276-E427C2475218}" destId="{6981BC12-91C5-42B2-85A6-28E3F0DC784A}" srcOrd="7" destOrd="0" presId="urn:microsoft.com/office/officeart/2005/8/layout/process5"/>
    <dgm:cxn modelId="{66FC9D60-9C24-4CD6-91CF-67B3FFF62A07}" type="presParOf" srcId="{6981BC12-91C5-42B2-85A6-28E3F0DC784A}" destId="{574046C2-E90C-4070-9E6C-F11CD2D8CE82}" srcOrd="0" destOrd="0" presId="urn:microsoft.com/office/officeart/2005/8/layout/process5"/>
    <dgm:cxn modelId="{4AE6FBA9-D50D-4267-94D1-E88843425F98}" type="presParOf" srcId="{49B77208-9C99-416D-B276-E427C2475218}" destId="{59AC8FD8-93E5-4B87-B893-974E6BB5FF84}" srcOrd="8" destOrd="0" presId="urn:microsoft.com/office/officeart/2005/8/layout/process5"/>
    <dgm:cxn modelId="{E573E173-FC00-4DC9-9A33-A048E42A7444}" type="presParOf" srcId="{49B77208-9C99-416D-B276-E427C2475218}" destId="{696B1F95-8E7D-4E28-9248-0DECD39BF858}" srcOrd="9" destOrd="0" presId="urn:microsoft.com/office/officeart/2005/8/layout/process5"/>
    <dgm:cxn modelId="{D3857324-6FF0-4F35-BA62-7339491C8D97}" type="presParOf" srcId="{696B1F95-8E7D-4E28-9248-0DECD39BF858}" destId="{BEFFCFAC-75B2-43CF-A41B-62456A5CCEC5}" srcOrd="0" destOrd="0" presId="urn:microsoft.com/office/officeart/2005/8/layout/process5"/>
    <dgm:cxn modelId="{A62E8247-D364-413B-B025-DC012520E8A9}" type="presParOf" srcId="{49B77208-9C99-416D-B276-E427C2475218}" destId="{5D1E0406-7237-49F4-9B59-5FDA74D24B1C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049B61-EC34-4DFE-B0EF-89101F13B39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579C09-A96D-4005-82B5-92202BD0244E}">
      <dgm:prSet phldrT="[Текст]" custT="1"/>
      <dgm:spPr/>
      <dgm:t>
        <a:bodyPr/>
        <a:lstStyle/>
        <a:p>
          <a:r>
            <a:rPr lang="ru-RU" sz="4000" b="1" dirty="0"/>
            <a:t>Этапы работы над проектом:</a:t>
          </a:r>
          <a:endParaRPr lang="ru-RU" sz="4000" dirty="0"/>
        </a:p>
      </dgm:t>
    </dgm:pt>
    <dgm:pt modelId="{91615242-7CE3-4546-82AB-430DFE2AE5BF}" type="parTrans" cxnId="{CFEF5735-BA53-46BA-9AF6-E56226B36775}">
      <dgm:prSet/>
      <dgm:spPr/>
      <dgm:t>
        <a:bodyPr/>
        <a:lstStyle/>
        <a:p>
          <a:endParaRPr lang="ru-RU"/>
        </a:p>
      </dgm:t>
    </dgm:pt>
    <dgm:pt modelId="{2AEB7DB8-F482-4BB5-8DF6-E85295557411}" type="sibTrans" cxnId="{CFEF5735-BA53-46BA-9AF6-E56226B36775}">
      <dgm:prSet/>
      <dgm:spPr/>
      <dgm:t>
        <a:bodyPr/>
        <a:lstStyle/>
        <a:p>
          <a:endParaRPr lang="ru-RU"/>
        </a:p>
      </dgm:t>
    </dgm:pt>
    <dgm:pt modelId="{876658AE-F3A6-4DC2-9B8E-9230EC24F642}">
      <dgm:prSet phldrT="[Текст]" custT="1"/>
      <dgm:spPr/>
      <dgm:t>
        <a:bodyPr/>
        <a:lstStyle/>
        <a:p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Подготовительный этап: </a:t>
          </a:r>
        </a:p>
        <a:p>
          <a:r>
            <a:rPr lang="ru-RU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Исходя из интересов детей, проводится круглый стол с  родителями, обсуждение целей и задач проекта с родителями и детьми, создание условий, необходимых для реализации проекта, обогащение предметно-развивающей среды.</a:t>
          </a:r>
        </a:p>
      </dgm:t>
    </dgm:pt>
    <dgm:pt modelId="{4759C45A-F90F-49CF-8ED4-24ECF2876B5A}" type="parTrans" cxnId="{FDB3C93B-6581-4B1B-BA95-1D974D589C62}">
      <dgm:prSet/>
      <dgm:spPr/>
      <dgm:t>
        <a:bodyPr/>
        <a:lstStyle/>
        <a:p>
          <a:endParaRPr lang="ru-RU"/>
        </a:p>
      </dgm:t>
    </dgm:pt>
    <dgm:pt modelId="{AE17E4FE-30C9-49DF-BAC0-BE318D7AE595}" type="sibTrans" cxnId="{FDB3C93B-6581-4B1B-BA95-1D974D589C62}">
      <dgm:prSet/>
      <dgm:spPr/>
      <dgm:t>
        <a:bodyPr/>
        <a:lstStyle/>
        <a:p>
          <a:endParaRPr lang="ru-RU"/>
        </a:p>
      </dgm:t>
    </dgm:pt>
    <dgm:pt modelId="{63EC9106-18E6-4F74-9212-F378EACF91D8}">
      <dgm:prSet/>
      <dgm:spPr/>
      <dgm:t>
        <a:bodyPr/>
        <a:lstStyle/>
        <a:p>
          <a:endParaRPr lang="ru-RU"/>
        </a:p>
      </dgm:t>
    </dgm:pt>
    <dgm:pt modelId="{4CCD19CA-BBFF-4C3F-9DF8-E7CF99C30354}" type="sibTrans" cxnId="{2E7C3A1A-3BE2-46F6-BB60-E97436001515}">
      <dgm:prSet/>
      <dgm:spPr/>
      <dgm:t>
        <a:bodyPr/>
        <a:lstStyle/>
        <a:p>
          <a:endParaRPr lang="ru-RU"/>
        </a:p>
      </dgm:t>
    </dgm:pt>
    <dgm:pt modelId="{0F1504CD-9E2F-41D7-9809-B4DB90CD3C08}" type="parTrans" cxnId="{2E7C3A1A-3BE2-46F6-BB60-E97436001515}">
      <dgm:prSet/>
      <dgm:spPr/>
      <dgm:t>
        <a:bodyPr/>
        <a:lstStyle/>
        <a:p>
          <a:endParaRPr lang="ru-RU"/>
        </a:p>
      </dgm:t>
    </dgm:pt>
    <dgm:pt modelId="{3A5BB6FE-A6BA-4A4F-A0B8-169723C9B77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 этап: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Включает в себя сбор и обработку методических, практических материалов, соотнесение поставленных и прогнозируемых результатов с полученными; обобщение материалов проекта.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5AE22BEB-83EB-43E8-BD9D-4B08AF5D710A}" type="sibTrans" cxnId="{903B0FCD-0482-4435-B7CA-5C98FA5FA5BD}">
      <dgm:prSet/>
      <dgm:spPr/>
      <dgm:t>
        <a:bodyPr/>
        <a:lstStyle/>
        <a:p>
          <a:endParaRPr lang="ru-RU"/>
        </a:p>
      </dgm:t>
    </dgm:pt>
    <dgm:pt modelId="{285C67A6-5B68-463A-9DC6-DF49E4B253DD}" type="parTrans" cxnId="{903B0FCD-0482-4435-B7CA-5C98FA5FA5BD}">
      <dgm:prSet/>
      <dgm:spPr/>
      <dgm:t>
        <a:bodyPr/>
        <a:lstStyle/>
        <a:p>
          <a:endParaRPr lang="ru-RU"/>
        </a:p>
      </dgm:t>
    </dgm:pt>
    <dgm:pt modelId="{D0E73F28-8917-4B31-A2AE-05E383AA245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Основной  этап работы: 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основных видов деятельности по направлениям проекта.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7A4857-D115-42B6-A5FC-4C7FE6347899}" type="sibTrans" cxnId="{1EBCCEA8-82ED-473D-BA6D-5C8535A59DB3}">
      <dgm:prSet/>
      <dgm:spPr/>
      <dgm:t>
        <a:bodyPr/>
        <a:lstStyle/>
        <a:p>
          <a:endParaRPr lang="ru-RU"/>
        </a:p>
      </dgm:t>
    </dgm:pt>
    <dgm:pt modelId="{4B596022-21D0-4D2A-A1A9-E2E8112EFBCA}" type="parTrans" cxnId="{1EBCCEA8-82ED-473D-BA6D-5C8535A59DB3}">
      <dgm:prSet/>
      <dgm:spPr/>
      <dgm:t>
        <a:bodyPr/>
        <a:lstStyle/>
        <a:p>
          <a:endParaRPr lang="ru-RU"/>
        </a:p>
      </dgm:t>
    </dgm:pt>
    <dgm:pt modelId="{CE2C2AEF-D761-4E83-BB4B-6DCD60B70D31}" type="pres">
      <dgm:prSet presAssocID="{C6049B61-EC34-4DFE-B0EF-89101F13B39E}" presName="composite" presStyleCnt="0">
        <dgm:presLayoutVars>
          <dgm:chMax val="1"/>
          <dgm:dir/>
          <dgm:resizeHandles val="exact"/>
        </dgm:presLayoutVars>
      </dgm:prSet>
      <dgm:spPr/>
    </dgm:pt>
    <dgm:pt modelId="{B638724A-41A4-4F4C-AFA2-839D124FFA1A}" type="pres">
      <dgm:prSet presAssocID="{65579C09-A96D-4005-82B5-92202BD0244E}" presName="roof" presStyleLbl="dkBgShp" presStyleIdx="0" presStyleCnt="2"/>
      <dgm:spPr/>
    </dgm:pt>
    <dgm:pt modelId="{2ADC8880-374E-4CBB-9D24-C77F932893C1}" type="pres">
      <dgm:prSet presAssocID="{65579C09-A96D-4005-82B5-92202BD0244E}" presName="pillars" presStyleCnt="0"/>
      <dgm:spPr/>
    </dgm:pt>
    <dgm:pt modelId="{3503DECF-F6CC-4DA2-9EBF-F3274F69445E}" type="pres">
      <dgm:prSet presAssocID="{65579C09-A96D-4005-82B5-92202BD0244E}" presName="pillar1" presStyleLbl="node1" presStyleIdx="0" presStyleCnt="3" custScaleY="102645">
        <dgm:presLayoutVars>
          <dgm:bulletEnabled val="1"/>
        </dgm:presLayoutVars>
      </dgm:prSet>
      <dgm:spPr/>
    </dgm:pt>
    <dgm:pt modelId="{834B16A4-98B1-442B-AED2-4078CAEBBA24}" type="pres">
      <dgm:prSet presAssocID="{D0E73F28-8917-4B31-A2AE-05E383AA2450}" presName="pillarX" presStyleLbl="node1" presStyleIdx="1" presStyleCnt="3">
        <dgm:presLayoutVars>
          <dgm:bulletEnabled val="1"/>
        </dgm:presLayoutVars>
      </dgm:prSet>
      <dgm:spPr/>
    </dgm:pt>
    <dgm:pt modelId="{97667877-6EAF-4E95-8E2E-4C5ACE62AB4E}" type="pres">
      <dgm:prSet presAssocID="{3A5BB6FE-A6BA-4A4F-A0B8-169723C9B77B}" presName="pillarX" presStyleLbl="node1" presStyleIdx="2" presStyleCnt="3">
        <dgm:presLayoutVars>
          <dgm:bulletEnabled val="1"/>
        </dgm:presLayoutVars>
      </dgm:prSet>
      <dgm:spPr/>
    </dgm:pt>
    <dgm:pt modelId="{AC703A38-3B4B-44F2-9B86-CDCBE933A170}" type="pres">
      <dgm:prSet presAssocID="{65579C09-A96D-4005-82B5-92202BD0244E}" presName="base" presStyleLbl="dkBgShp" presStyleIdx="1" presStyleCnt="2"/>
      <dgm:spPr/>
    </dgm:pt>
  </dgm:ptLst>
  <dgm:cxnLst>
    <dgm:cxn modelId="{46D3450E-6DEC-4862-A2AA-8D7D64CEB7C2}" type="presOf" srcId="{3A5BB6FE-A6BA-4A4F-A0B8-169723C9B77B}" destId="{97667877-6EAF-4E95-8E2E-4C5ACE62AB4E}" srcOrd="0" destOrd="0" presId="urn:microsoft.com/office/officeart/2005/8/layout/hList3"/>
    <dgm:cxn modelId="{2E7C3A1A-3BE2-46F6-BB60-E97436001515}" srcId="{C6049B61-EC34-4DFE-B0EF-89101F13B39E}" destId="{63EC9106-18E6-4F74-9212-F378EACF91D8}" srcOrd="1" destOrd="0" parTransId="{0F1504CD-9E2F-41D7-9809-B4DB90CD3C08}" sibTransId="{4CCD19CA-BBFF-4C3F-9DF8-E7CF99C30354}"/>
    <dgm:cxn modelId="{EFB9EC26-5FED-4F33-B17A-CE10C6125457}" type="presOf" srcId="{876658AE-F3A6-4DC2-9B8E-9230EC24F642}" destId="{3503DECF-F6CC-4DA2-9EBF-F3274F69445E}" srcOrd="0" destOrd="0" presId="urn:microsoft.com/office/officeart/2005/8/layout/hList3"/>
    <dgm:cxn modelId="{69EE5C35-F749-4433-B030-4A7CEF5D3FEA}" type="presOf" srcId="{D0E73F28-8917-4B31-A2AE-05E383AA2450}" destId="{834B16A4-98B1-442B-AED2-4078CAEBBA24}" srcOrd="0" destOrd="0" presId="urn:microsoft.com/office/officeart/2005/8/layout/hList3"/>
    <dgm:cxn modelId="{CFEF5735-BA53-46BA-9AF6-E56226B36775}" srcId="{C6049B61-EC34-4DFE-B0EF-89101F13B39E}" destId="{65579C09-A96D-4005-82B5-92202BD0244E}" srcOrd="0" destOrd="0" parTransId="{91615242-7CE3-4546-82AB-430DFE2AE5BF}" sibTransId="{2AEB7DB8-F482-4BB5-8DF6-E85295557411}"/>
    <dgm:cxn modelId="{FDB3C93B-6581-4B1B-BA95-1D974D589C62}" srcId="{65579C09-A96D-4005-82B5-92202BD0244E}" destId="{876658AE-F3A6-4DC2-9B8E-9230EC24F642}" srcOrd="0" destOrd="0" parTransId="{4759C45A-F90F-49CF-8ED4-24ECF2876B5A}" sibTransId="{AE17E4FE-30C9-49DF-BAC0-BE318D7AE595}"/>
    <dgm:cxn modelId="{236C5C7D-B5D0-4D02-A9EF-98FB5C5DEF34}" type="presOf" srcId="{65579C09-A96D-4005-82B5-92202BD0244E}" destId="{B638724A-41A4-4F4C-AFA2-839D124FFA1A}" srcOrd="0" destOrd="0" presId="urn:microsoft.com/office/officeart/2005/8/layout/hList3"/>
    <dgm:cxn modelId="{1EBCCEA8-82ED-473D-BA6D-5C8535A59DB3}" srcId="{65579C09-A96D-4005-82B5-92202BD0244E}" destId="{D0E73F28-8917-4B31-A2AE-05E383AA2450}" srcOrd="1" destOrd="0" parTransId="{4B596022-21D0-4D2A-A1A9-E2E8112EFBCA}" sibTransId="{6B7A4857-D115-42B6-A5FC-4C7FE6347899}"/>
    <dgm:cxn modelId="{903B0FCD-0482-4435-B7CA-5C98FA5FA5BD}" srcId="{65579C09-A96D-4005-82B5-92202BD0244E}" destId="{3A5BB6FE-A6BA-4A4F-A0B8-169723C9B77B}" srcOrd="2" destOrd="0" parTransId="{285C67A6-5B68-463A-9DC6-DF49E4B253DD}" sibTransId="{5AE22BEB-83EB-43E8-BD9D-4B08AF5D710A}"/>
    <dgm:cxn modelId="{9C600DE1-0773-40A1-A6CE-D8BA99B2DA91}" type="presOf" srcId="{C6049B61-EC34-4DFE-B0EF-89101F13B39E}" destId="{CE2C2AEF-D761-4E83-BB4B-6DCD60B70D31}" srcOrd="0" destOrd="0" presId="urn:microsoft.com/office/officeart/2005/8/layout/hList3"/>
    <dgm:cxn modelId="{B2A60167-BF0F-4F8F-902F-845E0117EB74}" type="presParOf" srcId="{CE2C2AEF-D761-4E83-BB4B-6DCD60B70D31}" destId="{B638724A-41A4-4F4C-AFA2-839D124FFA1A}" srcOrd="0" destOrd="0" presId="urn:microsoft.com/office/officeart/2005/8/layout/hList3"/>
    <dgm:cxn modelId="{88FB8564-BF42-4BF8-8050-3AD82A643B29}" type="presParOf" srcId="{CE2C2AEF-D761-4E83-BB4B-6DCD60B70D31}" destId="{2ADC8880-374E-4CBB-9D24-C77F932893C1}" srcOrd="1" destOrd="0" presId="urn:microsoft.com/office/officeart/2005/8/layout/hList3"/>
    <dgm:cxn modelId="{7832F2E9-F775-4E23-A38E-707F2D103C42}" type="presParOf" srcId="{2ADC8880-374E-4CBB-9D24-C77F932893C1}" destId="{3503DECF-F6CC-4DA2-9EBF-F3274F69445E}" srcOrd="0" destOrd="0" presId="urn:microsoft.com/office/officeart/2005/8/layout/hList3"/>
    <dgm:cxn modelId="{9C803134-DF25-462B-AC81-F54F10BC9DB8}" type="presParOf" srcId="{2ADC8880-374E-4CBB-9D24-C77F932893C1}" destId="{834B16A4-98B1-442B-AED2-4078CAEBBA24}" srcOrd="1" destOrd="0" presId="urn:microsoft.com/office/officeart/2005/8/layout/hList3"/>
    <dgm:cxn modelId="{D21D28B0-C48F-46BF-AB51-9786A0B8ECA3}" type="presParOf" srcId="{2ADC8880-374E-4CBB-9D24-C77F932893C1}" destId="{97667877-6EAF-4E95-8E2E-4C5ACE62AB4E}" srcOrd="2" destOrd="0" presId="urn:microsoft.com/office/officeart/2005/8/layout/hList3"/>
    <dgm:cxn modelId="{8920A3A7-0578-41E6-90EB-EDF3562439C7}" type="presParOf" srcId="{CE2C2AEF-D761-4E83-BB4B-6DCD60B70D31}" destId="{AC703A38-3B4B-44F2-9B86-CDCBE933A17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563A11-2D9C-4F2A-9D55-36EF15584C85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D7B0DCC6-09F1-4463-B052-2D15886155F7}">
      <dgm:prSet phldrT="[Текст]" custT="1"/>
      <dgm:spPr/>
      <dgm:t>
        <a:bodyPr/>
        <a:lstStyle/>
        <a:p>
          <a:r>
            <a:rPr lang="ru-RU" sz="4000" b="1" dirty="0"/>
            <a:t>Результаты проекта:</a:t>
          </a:r>
          <a:endParaRPr lang="ru-RU" sz="4000" dirty="0"/>
        </a:p>
      </dgm:t>
    </dgm:pt>
    <dgm:pt modelId="{8C61844C-D5F3-4735-903D-94BF87217AA8}" type="parTrans" cxnId="{814F99B7-0A24-4BB4-9360-094D7004AB4E}">
      <dgm:prSet/>
      <dgm:spPr/>
      <dgm:t>
        <a:bodyPr/>
        <a:lstStyle/>
        <a:p>
          <a:endParaRPr lang="ru-RU"/>
        </a:p>
      </dgm:t>
    </dgm:pt>
    <dgm:pt modelId="{F8D899CD-9244-4CD6-8706-A0B0C875E784}" type="sibTrans" cxnId="{814F99B7-0A24-4BB4-9360-094D7004AB4E}">
      <dgm:prSet/>
      <dgm:spPr/>
      <dgm:t>
        <a:bodyPr/>
        <a:lstStyle/>
        <a:p>
          <a:endParaRPr lang="ru-RU"/>
        </a:p>
      </dgm:t>
    </dgm:pt>
    <dgm:pt modelId="{633F6A7D-4ECD-427E-9A72-1B892F796048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В совместной работе дети активно и дружно работали, доводили начатое дело до конца,  тем самым развивая в себе коммуникативные, познавательные способности. Были разучены и освоены новые сюжетно-ролевые,  подвижные  и дидактические игры; загадки и стихотворения. Детьми были получены системные знания о семье, сформировано понятие значимости семьи в жизни каждого человека. Совместная творческая деятельность способствовала укреплению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детско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- родительских отношений. Активизирован словарный запас детей по теме проекта.</a:t>
          </a:r>
        </a:p>
      </dgm:t>
    </dgm:pt>
    <dgm:pt modelId="{5ABA8DCB-3842-4435-B1FD-A44CE8EF499A}" type="parTrans" cxnId="{BDE154D6-7670-48EE-A7F7-1F4583CA52EF}">
      <dgm:prSet/>
      <dgm:spPr/>
      <dgm:t>
        <a:bodyPr/>
        <a:lstStyle/>
        <a:p>
          <a:endParaRPr lang="ru-RU"/>
        </a:p>
      </dgm:t>
    </dgm:pt>
    <dgm:pt modelId="{18BF0702-2115-45C4-AFBD-90B816F1DA94}" type="sibTrans" cxnId="{BDE154D6-7670-48EE-A7F7-1F4583CA52EF}">
      <dgm:prSet/>
      <dgm:spPr/>
      <dgm:t>
        <a:bodyPr/>
        <a:lstStyle/>
        <a:p>
          <a:endParaRPr lang="ru-RU"/>
        </a:p>
      </dgm:t>
    </dgm:pt>
    <dgm:pt modelId="{E954724B-E00D-4E81-AB19-E64C6FEA2B07}" type="pres">
      <dgm:prSet presAssocID="{76563A11-2D9C-4F2A-9D55-36EF15584C85}" presName="linearFlow" presStyleCnt="0">
        <dgm:presLayoutVars>
          <dgm:resizeHandles val="exact"/>
        </dgm:presLayoutVars>
      </dgm:prSet>
      <dgm:spPr/>
    </dgm:pt>
    <dgm:pt modelId="{C226C8AF-A800-492C-AF24-CE01F1F7D568}" type="pres">
      <dgm:prSet presAssocID="{D7B0DCC6-09F1-4463-B052-2D15886155F7}" presName="node" presStyleLbl="node1" presStyleIdx="0" presStyleCnt="2" custScaleY="52940">
        <dgm:presLayoutVars>
          <dgm:bulletEnabled val="1"/>
        </dgm:presLayoutVars>
      </dgm:prSet>
      <dgm:spPr/>
    </dgm:pt>
    <dgm:pt modelId="{7B8EA8F9-C53C-4E5E-8B0F-3B56750E99D7}" type="pres">
      <dgm:prSet presAssocID="{F8D899CD-9244-4CD6-8706-A0B0C875E784}" presName="sibTrans" presStyleLbl="sibTrans2D1" presStyleIdx="0" presStyleCnt="1"/>
      <dgm:spPr/>
    </dgm:pt>
    <dgm:pt modelId="{082D70C3-32EE-4BA4-9102-B60880D1687E}" type="pres">
      <dgm:prSet presAssocID="{F8D899CD-9244-4CD6-8706-A0B0C875E784}" presName="connectorText" presStyleLbl="sibTrans2D1" presStyleIdx="0" presStyleCnt="1"/>
      <dgm:spPr/>
    </dgm:pt>
    <dgm:pt modelId="{E7122310-761A-477F-A2B3-33B8958924FE}" type="pres">
      <dgm:prSet presAssocID="{633F6A7D-4ECD-427E-9A72-1B892F796048}" presName="node" presStyleLbl="node1" presStyleIdx="1" presStyleCnt="2">
        <dgm:presLayoutVars>
          <dgm:bulletEnabled val="1"/>
        </dgm:presLayoutVars>
      </dgm:prSet>
      <dgm:spPr/>
    </dgm:pt>
  </dgm:ptLst>
  <dgm:cxnLst>
    <dgm:cxn modelId="{7F465513-D898-4CB0-9EF6-8E917A0198EF}" type="presOf" srcId="{F8D899CD-9244-4CD6-8706-A0B0C875E784}" destId="{082D70C3-32EE-4BA4-9102-B60880D1687E}" srcOrd="1" destOrd="0" presId="urn:microsoft.com/office/officeart/2005/8/layout/process2"/>
    <dgm:cxn modelId="{1FCACE38-42B8-4355-B17B-B340C35FFA10}" type="presOf" srcId="{76563A11-2D9C-4F2A-9D55-36EF15584C85}" destId="{E954724B-E00D-4E81-AB19-E64C6FEA2B07}" srcOrd="0" destOrd="0" presId="urn:microsoft.com/office/officeart/2005/8/layout/process2"/>
    <dgm:cxn modelId="{26FB3D61-2D41-43D4-A70A-7D9A3481526C}" type="presOf" srcId="{F8D899CD-9244-4CD6-8706-A0B0C875E784}" destId="{7B8EA8F9-C53C-4E5E-8B0F-3B56750E99D7}" srcOrd="0" destOrd="0" presId="urn:microsoft.com/office/officeart/2005/8/layout/process2"/>
    <dgm:cxn modelId="{B0349188-AD69-4CF1-8285-DCC0CB89AD77}" type="presOf" srcId="{D7B0DCC6-09F1-4463-B052-2D15886155F7}" destId="{C226C8AF-A800-492C-AF24-CE01F1F7D568}" srcOrd="0" destOrd="0" presId="urn:microsoft.com/office/officeart/2005/8/layout/process2"/>
    <dgm:cxn modelId="{814F99B7-0A24-4BB4-9360-094D7004AB4E}" srcId="{76563A11-2D9C-4F2A-9D55-36EF15584C85}" destId="{D7B0DCC6-09F1-4463-B052-2D15886155F7}" srcOrd="0" destOrd="0" parTransId="{8C61844C-D5F3-4735-903D-94BF87217AA8}" sibTransId="{F8D899CD-9244-4CD6-8706-A0B0C875E784}"/>
    <dgm:cxn modelId="{8315EACF-36E3-4F7A-92C0-868D6C72D76A}" type="presOf" srcId="{633F6A7D-4ECD-427E-9A72-1B892F796048}" destId="{E7122310-761A-477F-A2B3-33B8958924FE}" srcOrd="0" destOrd="0" presId="urn:microsoft.com/office/officeart/2005/8/layout/process2"/>
    <dgm:cxn modelId="{BDE154D6-7670-48EE-A7F7-1F4583CA52EF}" srcId="{76563A11-2D9C-4F2A-9D55-36EF15584C85}" destId="{633F6A7D-4ECD-427E-9A72-1B892F796048}" srcOrd="1" destOrd="0" parTransId="{5ABA8DCB-3842-4435-B1FD-A44CE8EF499A}" sibTransId="{18BF0702-2115-45C4-AFBD-90B816F1DA94}"/>
    <dgm:cxn modelId="{67FD7361-AD29-4808-8C0F-CA5ABB6D2D20}" type="presParOf" srcId="{E954724B-E00D-4E81-AB19-E64C6FEA2B07}" destId="{C226C8AF-A800-492C-AF24-CE01F1F7D568}" srcOrd="0" destOrd="0" presId="urn:microsoft.com/office/officeart/2005/8/layout/process2"/>
    <dgm:cxn modelId="{D8297F63-D99F-43C3-889F-4CFEBBAB2EB7}" type="presParOf" srcId="{E954724B-E00D-4E81-AB19-E64C6FEA2B07}" destId="{7B8EA8F9-C53C-4E5E-8B0F-3B56750E99D7}" srcOrd="1" destOrd="0" presId="urn:microsoft.com/office/officeart/2005/8/layout/process2"/>
    <dgm:cxn modelId="{48FEDAE1-4EEA-4013-B894-70438F4F187A}" type="presParOf" srcId="{7B8EA8F9-C53C-4E5E-8B0F-3B56750E99D7}" destId="{082D70C3-32EE-4BA4-9102-B60880D1687E}" srcOrd="0" destOrd="0" presId="urn:microsoft.com/office/officeart/2005/8/layout/process2"/>
    <dgm:cxn modelId="{FE8672C1-98C5-4A7A-BBC9-92E145E55130}" type="presParOf" srcId="{E954724B-E00D-4E81-AB19-E64C6FEA2B07}" destId="{E7122310-761A-477F-A2B3-33B8958924F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BCD2D-0B26-44F3-A209-AE2B660F8413}">
      <dsp:nvSpPr>
        <dsp:cNvPr id="0" name=""/>
        <dsp:cNvSpPr/>
      </dsp:nvSpPr>
      <dsp:spPr>
        <a:xfrm>
          <a:off x="6" y="185851"/>
          <a:ext cx="3768480" cy="18303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/>
              <a:latin typeface="Times New Roman"/>
              <a:ea typeface="Times New Roman"/>
            </a:rPr>
            <a:t>Продолжительность проекта:</a:t>
          </a:r>
          <a:r>
            <a:rPr lang="ru-RU" sz="2800" kern="1200" dirty="0">
              <a:effectLst/>
              <a:latin typeface="Times New Roman"/>
              <a:ea typeface="Times New Roman"/>
            </a:rPr>
            <a:t> 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effectLst/>
              <a:latin typeface="Times New Roman"/>
              <a:ea typeface="Times New Roman"/>
            </a:rPr>
            <a:t>Долгосрочный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effectLst/>
              <a:latin typeface="Times New Roman"/>
            </a:rPr>
            <a:t>1.07.2024-30.11.2024гг</a:t>
          </a:r>
          <a:endParaRPr lang="ru-RU" sz="2800" kern="1200" dirty="0"/>
        </a:p>
      </dsp:txBody>
      <dsp:txXfrm>
        <a:off x="6" y="185851"/>
        <a:ext cx="3768480" cy="1830381"/>
      </dsp:txXfrm>
    </dsp:sp>
    <dsp:sp modelId="{DF62AC95-51E7-44C0-9A8C-B891B49CC4DD}">
      <dsp:nvSpPr>
        <dsp:cNvPr id="0" name=""/>
        <dsp:cNvSpPr/>
      </dsp:nvSpPr>
      <dsp:spPr>
        <a:xfrm>
          <a:off x="4032459" y="185851"/>
          <a:ext cx="3765735" cy="18303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/>
              <a:latin typeface="Times New Roman"/>
              <a:ea typeface="Times New Roman"/>
            </a:rPr>
            <a:t>Тип проекта:</a:t>
          </a:r>
          <a:r>
            <a:rPr lang="ru-RU" sz="2800" kern="1200" dirty="0">
              <a:effectLst/>
              <a:latin typeface="Times New Roman"/>
              <a:ea typeface="Times New Roman"/>
            </a:rPr>
            <a:t> 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effectLst/>
              <a:latin typeface="Times New Roman"/>
              <a:ea typeface="Times New Roman"/>
            </a:rPr>
            <a:t>информационно-познавательный</a:t>
          </a:r>
          <a:endParaRPr lang="ru-RU" sz="2800" kern="1200" dirty="0"/>
        </a:p>
      </dsp:txBody>
      <dsp:txXfrm>
        <a:off x="4032459" y="185851"/>
        <a:ext cx="3765735" cy="1830381"/>
      </dsp:txXfrm>
    </dsp:sp>
    <dsp:sp modelId="{080DBC5A-6196-4C80-80F8-BB90F1239576}">
      <dsp:nvSpPr>
        <dsp:cNvPr id="0" name=""/>
        <dsp:cNvSpPr/>
      </dsp:nvSpPr>
      <dsp:spPr>
        <a:xfrm>
          <a:off x="484981" y="2135476"/>
          <a:ext cx="6859324" cy="26761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/>
              <a:latin typeface="Times New Roman"/>
              <a:ea typeface="Times New Roman"/>
            </a:rPr>
            <a:t>Участники проекта: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effectLst/>
              <a:latin typeface="Times New Roman"/>
              <a:ea typeface="Times New Roman"/>
            </a:rPr>
            <a:t>дети средней группы, воспитатели, родители   воспитанников.  </a:t>
          </a:r>
          <a:endParaRPr lang="ru-RU" sz="2800" kern="1200" dirty="0"/>
        </a:p>
      </dsp:txBody>
      <dsp:txXfrm>
        <a:off x="484981" y="2135476"/>
        <a:ext cx="6859324" cy="26761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E0ACC-BF19-4459-8EE6-864DB1DF4663}">
      <dsp:nvSpPr>
        <dsp:cNvPr id="0" name=""/>
        <dsp:cNvSpPr/>
      </dsp:nvSpPr>
      <dsp:spPr>
        <a:xfrm>
          <a:off x="2374498" y="861588"/>
          <a:ext cx="5454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5426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32810" y="904656"/>
        <a:ext cx="28801" cy="5305"/>
      </dsp:txXfrm>
    </dsp:sp>
    <dsp:sp modelId="{142876DA-D03C-4AFD-AEB9-DEA921E208CD}">
      <dsp:nvSpPr>
        <dsp:cNvPr id="0" name=""/>
        <dsp:cNvSpPr/>
      </dsp:nvSpPr>
      <dsp:spPr>
        <a:xfrm>
          <a:off x="72009" y="216022"/>
          <a:ext cx="2304288" cy="13825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/>
            <a:t>Взаимодействие с родителями</a:t>
          </a:r>
          <a:endParaRPr lang="ru-RU" sz="2100" kern="1200"/>
        </a:p>
      </dsp:txBody>
      <dsp:txXfrm>
        <a:off x="72009" y="216022"/>
        <a:ext cx="2304288" cy="1382573"/>
      </dsp:txXfrm>
    </dsp:sp>
    <dsp:sp modelId="{E287C3D0-E10B-4D20-AF0D-443684F2B827}">
      <dsp:nvSpPr>
        <dsp:cNvPr id="0" name=""/>
        <dsp:cNvSpPr/>
      </dsp:nvSpPr>
      <dsp:spPr>
        <a:xfrm>
          <a:off x="5254813" y="907308"/>
          <a:ext cx="329422" cy="1296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811" y="0"/>
              </a:lnTo>
              <a:lnTo>
                <a:pt x="181811" y="1296148"/>
              </a:lnTo>
              <a:lnTo>
                <a:pt x="329422" y="1296148"/>
              </a:lnTo>
            </a:path>
          </a:pathLst>
        </a:custGeom>
        <a:noFill/>
        <a:ln w="9525" cap="flat" cmpd="sng" algn="ctr">
          <a:solidFill>
            <a:schemeClr val="accent2">
              <a:hueOff val="-1570184"/>
              <a:satOff val="-2097"/>
              <a:lumOff val="124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385894" y="1552730"/>
        <a:ext cx="67261" cy="5305"/>
      </dsp:txXfrm>
    </dsp:sp>
    <dsp:sp modelId="{4A6119C1-177E-4210-BFE3-63E40B85951B}">
      <dsp:nvSpPr>
        <dsp:cNvPr id="0" name=""/>
        <dsp:cNvSpPr/>
      </dsp:nvSpPr>
      <dsp:spPr>
        <a:xfrm>
          <a:off x="2952324" y="216022"/>
          <a:ext cx="2304288" cy="1382573"/>
        </a:xfrm>
        <a:prstGeom prst="rect">
          <a:avLst/>
        </a:prstGeom>
        <a:solidFill>
          <a:schemeClr val="accent2">
            <a:hueOff val="-1177638"/>
            <a:satOff val="-1573"/>
            <a:lumOff val="9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Участие родителей в совместном проекте способствует сближению в общении «педагог – родитель».</a:t>
          </a:r>
        </a:p>
      </dsp:txBody>
      <dsp:txXfrm>
        <a:off x="2952324" y="216022"/>
        <a:ext cx="2304288" cy="1382573"/>
      </dsp:txXfrm>
    </dsp:sp>
    <dsp:sp modelId="{4160BC9E-BD82-465D-A1DC-F275878945A0}">
      <dsp:nvSpPr>
        <dsp:cNvPr id="0" name=""/>
        <dsp:cNvSpPr/>
      </dsp:nvSpPr>
      <dsp:spPr>
        <a:xfrm>
          <a:off x="1224153" y="2892944"/>
          <a:ext cx="5544626" cy="603051"/>
        </a:xfrm>
        <a:custGeom>
          <a:avLst/>
          <a:gdLst/>
          <a:ahLst/>
          <a:cxnLst/>
          <a:rect l="0" t="0" r="0" b="0"/>
          <a:pathLst>
            <a:path>
              <a:moveTo>
                <a:pt x="5544626" y="0"/>
              </a:moveTo>
              <a:lnTo>
                <a:pt x="5544626" y="318625"/>
              </a:lnTo>
              <a:lnTo>
                <a:pt x="0" y="318625"/>
              </a:lnTo>
              <a:lnTo>
                <a:pt x="0" y="603051"/>
              </a:lnTo>
            </a:path>
          </a:pathLst>
        </a:custGeom>
        <a:noFill/>
        <a:ln w="9525" cap="flat" cmpd="sng" algn="ctr">
          <a:solidFill>
            <a:schemeClr val="accent2">
              <a:hueOff val="-3140368"/>
              <a:satOff val="-4193"/>
              <a:lumOff val="248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856949" y="3191817"/>
        <a:ext cx="279035" cy="5305"/>
      </dsp:txXfrm>
    </dsp:sp>
    <dsp:sp modelId="{D6E4D487-7C37-471A-A157-BE7827754DD8}">
      <dsp:nvSpPr>
        <dsp:cNvPr id="0" name=""/>
        <dsp:cNvSpPr/>
      </dsp:nvSpPr>
      <dsp:spPr>
        <a:xfrm>
          <a:off x="5616635" y="1512170"/>
          <a:ext cx="2304288" cy="1382573"/>
        </a:xfrm>
        <a:prstGeom prst="rect">
          <a:avLst/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родителями практических навыков в области нравственно-патриотического развития ребёнка. </a:t>
          </a:r>
        </a:p>
      </dsp:txBody>
      <dsp:txXfrm>
        <a:off x="5616635" y="1512170"/>
        <a:ext cx="2304288" cy="1382573"/>
      </dsp:txXfrm>
    </dsp:sp>
    <dsp:sp modelId="{B7E62148-0104-4ED5-A327-0082EFC87A1C}">
      <dsp:nvSpPr>
        <dsp:cNvPr id="0" name=""/>
        <dsp:cNvSpPr/>
      </dsp:nvSpPr>
      <dsp:spPr>
        <a:xfrm>
          <a:off x="2374498" y="4245967"/>
          <a:ext cx="6174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7435" y="45720"/>
              </a:lnTo>
            </a:path>
          </a:pathLst>
        </a:custGeom>
        <a:noFill/>
        <a:ln w="9525" cap="flat" cmpd="sng" algn="ctr">
          <a:solidFill>
            <a:schemeClr val="accent2">
              <a:hueOff val="-4710551"/>
              <a:satOff val="-6290"/>
              <a:lumOff val="372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67015" y="4289034"/>
        <a:ext cx="32401" cy="5305"/>
      </dsp:txXfrm>
    </dsp:sp>
    <dsp:sp modelId="{8A201691-5610-4888-A409-CEFB0FD5A373}">
      <dsp:nvSpPr>
        <dsp:cNvPr id="0" name=""/>
        <dsp:cNvSpPr/>
      </dsp:nvSpPr>
      <dsp:spPr>
        <a:xfrm>
          <a:off x="72009" y="3528396"/>
          <a:ext cx="2304288" cy="1526582"/>
        </a:xfrm>
        <a:prstGeom prst="rect">
          <a:avLst/>
        </a:prstGeom>
        <a:solidFill>
          <a:schemeClr val="accent2">
            <a:hueOff val="-3532913"/>
            <a:satOff val="-4718"/>
            <a:lumOff val="27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Обогащение родительского опыта приемами взаимодействия и сотрудничества с ребенком в семье. </a:t>
          </a:r>
        </a:p>
      </dsp:txBody>
      <dsp:txXfrm>
        <a:off x="72009" y="3528396"/>
        <a:ext cx="2304288" cy="1526582"/>
      </dsp:txXfrm>
    </dsp:sp>
    <dsp:sp modelId="{5917F31E-9653-4523-97D3-E4CFEFCA422A}">
      <dsp:nvSpPr>
        <dsp:cNvPr id="0" name=""/>
        <dsp:cNvSpPr/>
      </dsp:nvSpPr>
      <dsp:spPr>
        <a:xfrm>
          <a:off x="3024333" y="3528396"/>
          <a:ext cx="2304288" cy="1526582"/>
        </a:xfrm>
        <a:prstGeom prst="rect">
          <a:avLst/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процессе реализации проекта устанавливается эмоциональный контакт между ребёнком, родителями и педагогами</a:t>
          </a:r>
          <a:r>
            <a:rPr lang="ru-RU" sz="1400" kern="1200" dirty="0"/>
            <a:t>.</a:t>
          </a:r>
        </a:p>
      </dsp:txBody>
      <dsp:txXfrm>
        <a:off x="3024333" y="3528396"/>
        <a:ext cx="2304288" cy="15265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70B09-A708-4DFA-99BF-0362FA2D6A48}">
      <dsp:nvSpPr>
        <dsp:cNvPr id="0" name=""/>
        <dsp:cNvSpPr/>
      </dsp:nvSpPr>
      <dsp:spPr>
        <a:xfrm>
          <a:off x="979308" y="0"/>
          <a:ext cx="5184576" cy="5184576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315A86-03B8-4A94-AB7A-D94706AFDEEF}">
      <dsp:nvSpPr>
        <dsp:cNvPr id="0" name=""/>
        <dsp:cNvSpPr/>
      </dsp:nvSpPr>
      <dsp:spPr>
        <a:xfrm>
          <a:off x="3571596" y="521242"/>
          <a:ext cx="3369974" cy="613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Развивающая среда:</a:t>
          </a:r>
          <a:endParaRPr lang="ru-RU" sz="2400" kern="1200" dirty="0"/>
        </a:p>
      </dsp:txBody>
      <dsp:txXfrm>
        <a:off x="3601552" y="551198"/>
        <a:ext cx="3310062" cy="553731"/>
      </dsp:txXfrm>
    </dsp:sp>
    <dsp:sp modelId="{D365603B-DCA1-4196-A2B0-5053D6A57455}">
      <dsp:nvSpPr>
        <dsp:cNvPr id="0" name=""/>
        <dsp:cNvSpPr/>
      </dsp:nvSpPr>
      <dsp:spPr>
        <a:xfrm>
          <a:off x="3571596" y="1211590"/>
          <a:ext cx="3369974" cy="613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634391"/>
              <a:satOff val="1115"/>
              <a:lumOff val="-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1.Дидактические и настольно-печатные игры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601552" y="1241546"/>
        <a:ext cx="3310062" cy="553731"/>
      </dsp:txXfrm>
    </dsp:sp>
    <dsp:sp modelId="{B7FFCE49-33E9-44C6-B99C-71753771BAC3}">
      <dsp:nvSpPr>
        <dsp:cNvPr id="0" name=""/>
        <dsp:cNvSpPr/>
      </dsp:nvSpPr>
      <dsp:spPr>
        <a:xfrm>
          <a:off x="3571596" y="1901939"/>
          <a:ext cx="3369974" cy="613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3268782"/>
              <a:satOff val="2231"/>
              <a:lumOff val="-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2.Наглядно-дидактические пособия.</a:t>
          </a:r>
        </a:p>
      </dsp:txBody>
      <dsp:txXfrm>
        <a:off x="3601552" y="1931895"/>
        <a:ext cx="3310062" cy="553731"/>
      </dsp:txXfrm>
    </dsp:sp>
    <dsp:sp modelId="{23FE3860-E13C-4A47-A32B-F19BC50A73A5}">
      <dsp:nvSpPr>
        <dsp:cNvPr id="0" name=""/>
        <dsp:cNvSpPr/>
      </dsp:nvSpPr>
      <dsp:spPr>
        <a:xfrm>
          <a:off x="3571596" y="2592288"/>
          <a:ext cx="3369974" cy="613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4903174"/>
              <a:satOff val="3346"/>
              <a:lumOff val="-9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Раздаточный материал</a:t>
          </a:r>
        </a:p>
      </dsp:txBody>
      <dsp:txXfrm>
        <a:off x="3601552" y="2622244"/>
        <a:ext cx="3310062" cy="553731"/>
      </dsp:txXfrm>
    </dsp:sp>
    <dsp:sp modelId="{E2C93EC7-7CA1-4A5B-9BD7-C1CED3F13F92}">
      <dsp:nvSpPr>
        <dsp:cNvPr id="0" name=""/>
        <dsp:cNvSpPr/>
      </dsp:nvSpPr>
      <dsp:spPr>
        <a:xfrm>
          <a:off x="3571596" y="3282636"/>
          <a:ext cx="3369974" cy="613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6537565"/>
              <a:satOff val="4462"/>
              <a:lumOff val="-1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4.Трафареты для свободного рисования.</a:t>
          </a:r>
        </a:p>
      </dsp:txBody>
      <dsp:txXfrm>
        <a:off x="3601552" y="3312592"/>
        <a:ext cx="3310062" cy="553731"/>
      </dsp:txXfrm>
    </dsp:sp>
    <dsp:sp modelId="{FCB526E4-9EAE-4042-AD12-17482C7AD983}">
      <dsp:nvSpPr>
        <dsp:cNvPr id="0" name=""/>
        <dsp:cNvSpPr/>
      </dsp:nvSpPr>
      <dsp:spPr>
        <a:xfrm>
          <a:off x="3571596" y="3972985"/>
          <a:ext cx="3369974" cy="6136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8171956"/>
              <a:satOff val="5577"/>
              <a:lumOff val="-156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5.Специальная методическая литература.</a:t>
          </a:r>
        </a:p>
      </dsp:txBody>
      <dsp:txXfrm>
        <a:off x="3601552" y="4002941"/>
        <a:ext cx="3310062" cy="5537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61C35-A4EA-4915-A96F-C4E223BDB514}">
      <dsp:nvSpPr>
        <dsp:cNvPr id="0" name=""/>
        <dsp:cNvSpPr/>
      </dsp:nvSpPr>
      <dsp:spPr>
        <a:xfrm>
          <a:off x="10752" y="4123"/>
          <a:ext cx="7899375" cy="51763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Методическая литература: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Алябьева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Е. А. Тематические дни и недели в детском саду. Москва, 2013;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Деркунская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В.А. «Воспитываем, обучаем, развиваем дошкольников в игре» - Москва : Педагогическое сообщество России, 2005;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Бондаренко. А. К. Дидактические игры в детском саду: кн. для воспитателя детского сада / А. К. Бондаренко. - М: Просвещение, 1991;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Гризик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Т.И. «Познаю мир» - Москва: Просвещение, 2007;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Ушакова О.С.  «Развитие речи и творчества дошкольников» М Сфера 2003;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 Ушакова О.С. «Знакомство с литературой детей 3 -5 лет» - Москва: Сфера, 2009;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7. Павленко И.Н.,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Родюшкина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Н.Г. «Развитие речи и ознакомление с окружающим миром в ДОУ» М Сфера 2007;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8. Лыкова И.А. Изобразительное творчество в детском саду. Занятия в изостудии  - М.: Карапуз-10. Зверева О.Х., Кротова Т.В., «Общение педагога с родителями в ДОУ» - М, ТЦ Сфера, 2005.</a:t>
          </a:r>
        </a:p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дидактика, 2008;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9.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Синкевич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В.В. - «Физкультура для малышей» - М, Детство – пресс. 2002</a:t>
          </a:r>
        </a:p>
      </dsp:txBody>
      <dsp:txXfrm>
        <a:off x="10752" y="4123"/>
        <a:ext cx="7899375" cy="5176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760CC-B3DE-4F89-920E-0F8835B46F1B}">
      <dsp:nvSpPr>
        <dsp:cNvPr id="0" name=""/>
        <dsp:cNvSpPr/>
      </dsp:nvSpPr>
      <dsp:spPr>
        <a:xfrm>
          <a:off x="0" y="0"/>
          <a:ext cx="7848872" cy="15553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/>
            <a:t>Актуальность темы</a:t>
          </a:r>
          <a:endParaRPr lang="ru-RU" sz="6500" kern="1200" dirty="0"/>
        </a:p>
      </dsp:txBody>
      <dsp:txXfrm>
        <a:off x="0" y="0"/>
        <a:ext cx="7848872" cy="1555372"/>
      </dsp:txXfrm>
    </dsp:sp>
    <dsp:sp modelId="{28EB56BC-44FE-4C94-8DB1-6AC123D411E9}">
      <dsp:nvSpPr>
        <dsp:cNvPr id="0" name=""/>
        <dsp:cNvSpPr/>
      </dsp:nvSpPr>
      <dsp:spPr>
        <a:xfrm>
          <a:off x="0" y="1440154"/>
          <a:ext cx="3924435" cy="34967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Семья – это самое дорогое и родное, что есть у каждого человека. Семья – это удивительно незаменимый и сложный организм. Это близкие люди, это традиции, которые мы перенимаем из поколения в поколения. Семья греет нас своей добротой и бескорыстностью, помогает идти по жизни. С семьи начинается жизнь человека, здесь происходит формирование его как личности. Семья - это источник любви, уважения, солидарности и привязанности, то, на чем строится любое цивилизованное общество, без чего не может существовать человек. Воспитание детей, формирование личности ребёнка с первых лет его жизни – основная обязанность родителей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Семья влияет на ребёнка, приобщает его к окружающей жизни.     </a:t>
          </a:r>
        </a:p>
      </dsp:txBody>
      <dsp:txXfrm>
        <a:off x="0" y="1440154"/>
        <a:ext cx="3924435" cy="3496719"/>
      </dsp:txXfrm>
    </dsp:sp>
    <dsp:sp modelId="{A06A959C-CD39-475B-976A-7917A60130AC}">
      <dsp:nvSpPr>
        <dsp:cNvPr id="0" name=""/>
        <dsp:cNvSpPr/>
      </dsp:nvSpPr>
      <dsp:spPr>
        <a:xfrm>
          <a:off x="3924436" y="1440154"/>
          <a:ext cx="3924435" cy="3554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Взрослые должны помочь детям понять значимость семьи, воспитывать у детей любовь и уважение к членам семьи, прививать детям чувство привязанности к семье и дому. 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В семье воспитание детей должно строиться на любви, опыте, традициях, личном примере из детства родных и близких.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4436" y="1440154"/>
        <a:ext cx="3924435" cy="3554336"/>
      </dsp:txXfrm>
    </dsp:sp>
    <dsp:sp modelId="{2147559A-3932-472C-A29E-9EB9409D9533}">
      <dsp:nvSpPr>
        <dsp:cNvPr id="0" name=""/>
        <dsp:cNvSpPr/>
      </dsp:nvSpPr>
      <dsp:spPr>
        <a:xfrm>
          <a:off x="0" y="4821655"/>
          <a:ext cx="7848872" cy="36292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A8764-5254-45CC-AD3D-2EA8799FDE1B}">
      <dsp:nvSpPr>
        <dsp:cNvPr id="0" name=""/>
        <dsp:cNvSpPr/>
      </dsp:nvSpPr>
      <dsp:spPr>
        <a:xfrm>
          <a:off x="3797" y="818048"/>
          <a:ext cx="7769269" cy="144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8056" tIns="256032" rIns="448056" bIns="256032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300" b="1" kern="1200" dirty="0"/>
            <a:t>Актуальность темы</a:t>
          </a:r>
        </a:p>
      </dsp:txBody>
      <dsp:txXfrm>
        <a:off x="3797" y="818048"/>
        <a:ext cx="7769269" cy="1440000"/>
      </dsp:txXfrm>
    </dsp:sp>
    <dsp:sp modelId="{DE26C51B-7281-4D69-A7F2-5E99553C81A3}">
      <dsp:nvSpPr>
        <dsp:cNvPr id="0" name=""/>
        <dsp:cNvSpPr/>
      </dsp:nvSpPr>
      <dsp:spPr>
        <a:xfrm>
          <a:off x="3797" y="2397104"/>
          <a:ext cx="7769269" cy="159522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 В современных условиях, когда большинство семей озабочено решением проблем экономического, а порой физического выживания, усилилась тенденция самоустранения многих родителей от решения вопросов воспитания и личностного развития ребёнка. 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 А семья для малыша - это мир, в котором закладываются основы морали. 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малыша. В семье воспитание детей должно строиться на любви, опыте, традициях, личном примере из детства родных и близких</a:t>
          </a:r>
          <a:r>
            <a:rPr lang="ru-RU" sz="1500" kern="1200" dirty="0">
              <a:solidFill>
                <a:srgbClr val="000000"/>
              </a:solidFill>
              <a:effectLst/>
              <a:latin typeface="Calibri"/>
              <a:ea typeface="Calibri"/>
              <a:cs typeface="Times New Roman"/>
            </a:rPr>
            <a:t>. </a:t>
          </a:r>
          <a:r>
            <a:rPr lang="ru-RU" sz="15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 В современных условиях, когда большинство семей озабочено решением проблем экономического, а порой физического выживания, усилилась тенденция самоустранения многих родителей от решения вопросов воспитания и личностного развития ребёнка.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97" y="2397104"/>
        <a:ext cx="7769269" cy="1595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32873-CA54-4B70-9493-5148D2AB805E}">
      <dsp:nvSpPr>
        <dsp:cNvPr id="0" name=""/>
        <dsp:cNvSpPr/>
      </dsp:nvSpPr>
      <dsp:spPr>
        <a:xfrm>
          <a:off x="0" y="0"/>
          <a:ext cx="7776864" cy="1181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219456" rIns="384048" bIns="219456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 dirty="0"/>
            <a:t>Актуальность темы</a:t>
          </a:r>
        </a:p>
      </dsp:txBody>
      <dsp:txXfrm>
        <a:off x="0" y="0"/>
        <a:ext cx="7776864" cy="1181159"/>
      </dsp:txXfrm>
    </dsp:sp>
    <dsp:sp modelId="{E58A4BB6-3FBE-4839-A8BC-98DFF900041D}">
      <dsp:nvSpPr>
        <dsp:cNvPr id="0" name=""/>
        <dsp:cNvSpPr/>
      </dsp:nvSpPr>
      <dsp:spPr>
        <a:xfrm>
          <a:off x="0" y="936104"/>
          <a:ext cx="7776864" cy="14335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 А семья для малыша - это мир, в котором закладываются основы морали.</a:t>
          </a:r>
        </a:p>
      </dsp:txBody>
      <dsp:txXfrm>
        <a:off x="0" y="936104"/>
        <a:ext cx="7776864" cy="14335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AAFB5-B9BE-476B-8F36-FD5465F44C2E}">
      <dsp:nvSpPr>
        <dsp:cNvPr id="0" name=""/>
        <dsp:cNvSpPr/>
      </dsp:nvSpPr>
      <dsp:spPr>
        <a:xfrm>
          <a:off x="6597" y="4563"/>
          <a:ext cx="7835677" cy="27271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kern="1200">
              <a:ln/>
            </a:rPr>
            <a:t>Цель проекта:</a:t>
          </a:r>
          <a:r>
            <a:rPr lang="ru-RU" sz="4400" kern="1200"/>
            <a:t> </a:t>
          </a:r>
        </a:p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осознанное понимание значимости семьи в жизни ребёнка.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97" y="4563"/>
        <a:ext cx="7835677" cy="27271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92780-95AF-4D98-8A70-9943F98D9AFE}">
      <dsp:nvSpPr>
        <dsp:cNvPr id="0" name=""/>
        <dsp:cNvSpPr/>
      </dsp:nvSpPr>
      <dsp:spPr>
        <a:xfrm rot="16200000">
          <a:off x="-1432760" y="1435870"/>
          <a:ext cx="5184576" cy="231283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5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Задачи</a:t>
          </a:r>
          <a:r>
            <a:rPr lang="ru-RU" sz="21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 </a:t>
          </a:r>
          <a:r>
            <a:rPr lang="ru-RU" sz="21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проекта</a:t>
          </a:r>
          <a:r>
            <a:rPr lang="en-US" sz="21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</a:t>
          </a:r>
          <a:endParaRPr lang="ru-RU" sz="2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i="1" kern="1200" dirty="0" err="1">
              <a:solidFill>
                <a:srgbClr val="000000"/>
              </a:solidFill>
              <a:effectLst/>
              <a:latin typeface="Times New Roman"/>
              <a:ea typeface="Times New Roman"/>
            </a:rPr>
            <a:t>Образовате</a:t>
          </a:r>
          <a:r>
            <a:rPr lang="en-US" sz="2400" b="1" i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 </a:t>
          </a:r>
          <a:r>
            <a:rPr lang="ru-RU" sz="2400" b="1" i="1" kern="1200" dirty="0" err="1">
              <a:solidFill>
                <a:srgbClr val="000000"/>
              </a:solidFill>
              <a:effectLst/>
              <a:latin typeface="Times New Roman"/>
              <a:ea typeface="Times New Roman"/>
            </a:rPr>
            <a:t>льные</a:t>
          </a:r>
          <a:r>
            <a:rPr lang="ru-RU" sz="2400" b="1" i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 </a:t>
          </a:r>
          <a:r>
            <a:rPr lang="ru-RU" sz="24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Формировать у детей представления о семье, профессии родителей.</a:t>
          </a:r>
          <a:endParaRPr lang="ru-RU" sz="2400" kern="1200" dirty="0"/>
        </a:p>
      </dsp:txBody>
      <dsp:txXfrm rot="5400000">
        <a:off x="3110" y="1036915"/>
        <a:ext cx="2312835" cy="3110746"/>
      </dsp:txXfrm>
    </dsp:sp>
    <dsp:sp modelId="{CDBB4066-1564-42B0-B862-C223246CC473}">
      <dsp:nvSpPr>
        <dsp:cNvPr id="0" name=""/>
        <dsp:cNvSpPr/>
      </dsp:nvSpPr>
      <dsp:spPr>
        <a:xfrm rot="16200000">
          <a:off x="1317431" y="1171975"/>
          <a:ext cx="5184576" cy="284062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5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Задачи</a:t>
          </a:r>
          <a:r>
            <a:rPr lang="ru-RU" sz="21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 </a:t>
          </a:r>
          <a:r>
            <a:rPr lang="ru-RU" sz="21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проекта</a:t>
          </a:r>
          <a:r>
            <a:rPr lang="ru-RU" sz="21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</a:t>
          </a:r>
          <a:endParaRPr lang="ru-RU" sz="2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i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Развивающие: </a:t>
          </a:r>
          <a:r>
            <a:rPr lang="ru-RU" sz="18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Совершенствовать стиль партнёрских отношений. Развивать коммуникативные навыки детей. Обогащать детско-родительские отношения опытом совместной творческой деятельности</a:t>
          </a:r>
          <a:r>
            <a:rPr lang="ru-RU" sz="16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489407" y="1036914"/>
        <a:ext cx="2840624" cy="3110746"/>
      </dsp:txXfrm>
    </dsp:sp>
    <dsp:sp modelId="{FFEE2E1B-EB5F-4909-AA5D-8D6240D770D8}">
      <dsp:nvSpPr>
        <dsp:cNvPr id="0" name=""/>
        <dsp:cNvSpPr/>
      </dsp:nvSpPr>
      <dsp:spPr>
        <a:xfrm rot="16200000">
          <a:off x="4118344" y="1385149"/>
          <a:ext cx="5184576" cy="241427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Задачи</a:t>
          </a:r>
          <a:r>
            <a:rPr lang="ru-RU" sz="22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 </a:t>
          </a:r>
          <a:r>
            <a:rPr lang="ru-RU" sz="2200" b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проекта</a:t>
          </a:r>
          <a:r>
            <a:rPr lang="ru-RU" sz="22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:</a:t>
          </a:r>
          <a:endParaRPr lang="ru-RU" sz="2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i="1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Воспитательные: </a:t>
          </a:r>
          <a:r>
            <a:rPr lang="ru-RU" sz="2200" kern="1200" dirty="0">
              <a:solidFill>
                <a:srgbClr val="000000"/>
              </a:solidFill>
              <a:effectLst/>
              <a:latin typeface="Times New Roman"/>
              <a:ea typeface="Times New Roman"/>
            </a:rPr>
            <a:t>Воспитывать у детей любовь и уважение к членам семьи, учить проявлять заботу о родных людях.</a:t>
          </a:r>
          <a:endParaRPr lang="ru-RU" sz="2200" kern="1200" dirty="0"/>
        </a:p>
      </dsp:txBody>
      <dsp:txXfrm rot="5400000">
        <a:off x="5503494" y="1036914"/>
        <a:ext cx="2414276" cy="31107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E197E-C15F-48C1-A7D7-495FA5539404}">
      <dsp:nvSpPr>
        <dsp:cNvPr id="0" name=""/>
        <dsp:cNvSpPr/>
      </dsp:nvSpPr>
      <dsp:spPr>
        <a:xfrm>
          <a:off x="6898" y="803332"/>
          <a:ext cx="2061861" cy="15160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Предпола</a:t>
          </a:r>
          <a:r>
            <a:rPr lang="ru-RU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гаемый</a:t>
          </a:r>
          <a:r>
            <a:rPr lang="ru-RU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результат: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51302" y="847736"/>
        <a:ext cx="1973053" cy="1427241"/>
      </dsp:txXfrm>
    </dsp:sp>
    <dsp:sp modelId="{C61AC8C1-F0BD-4015-AEEA-FBEFE8AAD9B9}">
      <dsp:nvSpPr>
        <dsp:cNvPr id="0" name=""/>
        <dsp:cNvSpPr/>
      </dsp:nvSpPr>
      <dsp:spPr>
        <a:xfrm>
          <a:off x="2250204" y="1305686"/>
          <a:ext cx="437114" cy="51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2250204" y="1407954"/>
        <a:ext cx="305980" cy="306805"/>
      </dsp:txXfrm>
    </dsp:sp>
    <dsp:sp modelId="{F6E39311-1A4F-49AA-9C75-13D1FC6473CA}">
      <dsp:nvSpPr>
        <dsp:cNvPr id="0" name=""/>
        <dsp:cNvSpPr/>
      </dsp:nvSpPr>
      <dsp:spPr>
        <a:xfrm>
          <a:off x="2893505" y="942798"/>
          <a:ext cx="2061861" cy="1237117"/>
        </a:xfrm>
        <a:prstGeom prst="roundRect">
          <a:avLst>
            <a:gd name="adj" fmla="val 10000"/>
          </a:avLst>
        </a:prstGeom>
        <a:solidFill>
          <a:schemeClr val="accent2">
            <a:hueOff val="-942110"/>
            <a:satOff val="-1258"/>
            <a:lumOff val="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получают информацию о своей семье.</a:t>
          </a:r>
        </a:p>
      </dsp:txBody>
      <dsp:txXfrm>
        <a:off x="2929739" y="979032"/>
        <a:ext cx="1989393" cy="1164649"/>
      </dsp:txXfrm>
    </dsp:sp>
    <dsp:sp modelId="{11721F2D-0A2C-4D97-8271-F55AFFE971E1}">
      <dsp:nvSpPr>
        <dsp:cNvPr id="0" name=""/>
        <dsp:cNvSpPr/>
      </dsp:nvSpPr>
      <dsp:spPr>
        <a:xfrm>
          <a:off x="5136810" y="1305686"/>
          <a:ext cx="437114" cy="51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77638"/>
            <a:satOff val="-1573"/>
            <a:lumOff val="9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>
        <a:off x="5136810" y="1407954"/>
        <a:ext cx="305980" cy="306805"/>
      </dsp:txXfrm>
    </dsp:sp>
    <dsp:sp modelId="{B512977F-94A9-47B5-973D-41E9E7E9C879}">
      <dsp:nvSpPr>
        <dsp:cNvPr id="0" name=""/>
        <dsp:cNvSpPr/>
      </dsp:nvSpPr>
      <dsp:spPr>
        <a:xfrm>
          <a:off x="5780111" y="942798"/>
          <a:ext cx="2061861" cy="1237117"/>
        </a:xfrm>
        <a:prstGeom prst="roundRect">
          <a:avLst>
            <a:gd name="adj" fmla="val 10000"/>
          </a:avLst>
        </a:prstGeom>
        <a:solidFill>
          <a:schemeClr val="accent2">
            <a:hueOff val="-1884221"/>
            <a:satOff val="-2516"/>
            <a:lumOff val="149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Понимают значимость семьи в жизни каждого человека.</a:t>
          </a:r>
        </a:p>
      </dsp:txBody>
      <dsp:txXfrm>
        <a:off x="5816345" y="979032"/>
        <a:ext cx="1989393" cy="1164649"/>
      </dsp:txXfrm>
    </dsp:sp>
    <dsp:sp modelId="{9535D1DD-F2CC-49BD-8FFE-924B6EE9ECBB}">
      <dsp:nvSpPr>
        <dsp:cNvPr id="0" name=""/>
        <dsp:cNvSpPr/>
      </dsp:nvSpPr>
      <dsp:spPr>
        <a:xfrm rot="5400000">
          <a:off x="6555526" y="2391887"/>
          <a:ext cx="511031" cy="51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 rot="-5400000">
        <a:off x="6657639" y="2392043"/>
        <a:ext cx="306805" cy="357722"/>
      </dsp:txXfrm>
    </dsp:sp>
    <dsp:sp modelId="{028A4274-2DF0-47CA-975D-47E56C35AD7C}">
      <dsp:nvSpPr>
        <dsp:cNvPr id="0" name=""/>
        <dsp:cNvSpPr/>
      </dsp:nvSpPr>
      <dsp:spPr>
        <a:xfrm>
          <a:off x="5780111" y="3144126"/>
          <a:ext cx="2061861" cy="1237117"/>
        </a:xfrm>
        <a:prstGeom prst="roundRect">
          <a:avLst>
            <a:gd name="adj" fmla="val 10000"/>
          </a:avLst>
        </a:prstGeom>
        <a:solidFill>
          <a:schemeClr val="accent2">
            <a:hueOff val="-2826331"/>
            <a:satOff val="-3774"/>
            <a:lumOff val="22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Умеют организовать сюжетно-ролевые игры на основе имеющихся знаний о семье.</a:t>
          </a:r>
        </a:p>
      </dsp:txBody>
      <dsp:txXfrm>
        <a:off x="5816345" y="3180360"/>
        <a:ext cx="1989393" cy="1164649"/>
      </dsp:txXfrm>
    </dsp:sp>
    <dsp:sp modelId="{6981BC12-91C5-42B2-85A6-28E3F0DC784A}">
      <dsp:nvSpPr>
        <dsp:cNvPr id="0" name=""/>
        <dsp:cNvSpPr/>
      </dsp:nvSpPr>
      <dsp:spPr>
        <a:xfrm rot="10800000">
          <a:off x="5161553" y="3507014"/>
          <a:ext cx="437114" cy="51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532913"/>
            <a:satOff val="-4718"/>
            <a:lumOff val="27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5292687" y="3609282"/>
        <a:ext cx="305980" cy="306805"/>
      </dsp:txXfrm>
    </dsp:sp>
    <dsp:sp modelId="{59AC8FD8-93E5-4B87-B893-974E6BB5FF84}">
      <dsp:nvSpPr>
        <dsp:cNvPr id="0" name=""/>
        <dsp:cNvSpPr/>
      </dsp:nvSpPr>
      <dsp:spPr>
        <a:xfrm>
          <a:off x="2893505" y="3144126"/>
          <a:ext cx="2061861" cy="1237117"/>
        </a:xfrm>
        <a:prstGeom prst="roundRect">
          <a:avLst>
            <a:gd name="adj" fmla="val 10000"/>
          </a:avLst>
        </a:prstGeom>
        <a:solidFill>
          <a:schemeClr val="accent2">
            <a:hueOff val="-3768441"/>
            <a:satOff val="-5032"/>
            <a:lumOff val="2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Проявляют заботу и уважения ко всем членам семьи.</a:t>
          </a:r>
        </a:p>
      </dsp:txBody>
      <dsp:txXfrm>
        <a:off x="2929739" y="3180360"/>
        <a:ext cx="1989393" cy="1164649"/>
      </dsp:txXfrm>
    </dsp:sp>
    <dsp:sp modelId="{696B1F95-8E7D-4E28-9248-0DECD39BF858}">
      <dsp:nvSpPr>
        <dsp:cNvPr id="0" name=""/>
        <dsp:cNvSpPr/>
      </dsp:nvSpPr>
      <dsp:spPr>
        <a:xfrm rot="10800000">
          <a:off x="2274946" y="3507014"/>
          <a:ext cx="437114" cy="511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10800000">
        <a:off x="2406080" y="3609282"/>
        <a:ext cx="305980" cy="306805"/>
      </dsp:txXfrm>
    </dsp:sp>
    <dsp:sp modelId="{5D1E0406-7237-49F4-9B59-5FDA74D24B1C}">
      <dsp:nvSpPr>
        <dsp:cNvPr id="0" name=""/>
        <dsp:cNvSpPr/>
      </dsp:nvSpPr>
      <dsp:spPr>
        <a:xfrm>
          <a:off x="6898" y="3144126"/>
          <a:ext cx="2061861" cy="1237117"/>
        </a:xfrm>
        <a:prstGeom prst="roundRect">
          <a:avLst>
            <a:gd name="adj" fmla="val 10000"/>
          </a:avLst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Родители активно участвуют в реализации проекта.</a:t>
          </a:r>
        </a:p>
      </dsp:txBody>
      <dsp:txXfrm>
        <a:off x="43132" y="3180360"/>
        <a:ext cx="1989393" cy="11646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8724A-41A4-4F4C-AFA2-839D124FFA1A}">
      <dsp:nvSpPr>
        <dsp:cNvPr id="0" name=""/>
        <dsp:cNvSpPr/>
      </dsp:nvSpPr>
      <dsp:spPr>
        <a:xfrm>
          <a:off x="0" y="0"/>
          <a:ext cx="7920880" cy="15553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Этапы работы над проектом:</a:t>
          </a:r>
          <a:endParaRPr lang="ru-RU" sz="4000" kern="1200" dirty="0"/>
        </a:p>
      </dsp:txBody>
      <dsp:txXfrm>
        <a:off x="0" y="0"/>
        <a:ext cx="7920880" cy="1555372"/>
      </dsp:txXfrm>
    </dsp:sp>
    <dsp:sp modelId="{3503DECF-F6CC-4DA2-9EBF-F3274F69445E}">
      <dsp:nvSpPr>
        <dsp:cNvPr id="0" name=""/>
        <dsp:cNvSpPr/>
      </dsp:nvSpPr>
      <dsp:spPr>
        <a:xfrm>
          <a:off x="3867" y="1512176"/>
          <a:ext cx="2637714" cy="3352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Подготовительный этап: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Исходя из интересов детей, проводится круглый стол с  родителями, обсуждение целей и задач проекта с родителями и детьми, создание условий, необходимых для реализации проекта, обогащение предметно-развивающей среды.</a:t>
          </a:r>
        </a:p>
      </dsp:txBody>
      <dsp:txXfrm>
        <a:off x="3867" y="1512176"/>
        <a:ext cx="2637714" cy="3352676"/>
      </dsp:txXfrm>
    </dsp:sp>
    <dsp:sp modelId="{834B16A4-98B1-442B-AED2-4078CAEBBA24}">
      <dsp:nvSpPr>
        <dsp:cNvPr id="0" name=""/>
        <dsp:cNvSpPr/>
      </dsp:nvSpPr>
      <dsp:spPr>
        <a:xfrm>
          <a:off x="2641582" y="1555372"/>
          <a:ext cx="2637714" cy="3266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Основной  этап работы: 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основных видов деятельности по направлениям проекта.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1582" y="1555372"/>
        <a:ext cx="2637714" cy="3266282"/>
      </dsp:txXfrm>
    </dsp:sp>
    <dsp:sp modelId="{97667877-6EAF-4E95-8E2E-4C5ACE62AB4E}">
      <dsp:nvSpPr>
        <dsp:cNvPr id="0" name=""/>
        <dsp:cNvSpPr/>
      </dsp:nvSpPr>
      <dsp:spPr>
        <a:xfrm>
          <a:off x="5279297" y="1555372"/>
          <a:ext cx="2637714" cy="3266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 этап: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Включает в себя сбор и обработку методических, практических материалов, соотнесение поставленных и прогнозируемых результатов с полученными; обобщение материалов проекта.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>
        <a:off x="5279297" y="1555372"/>
        <a:ext cx="2637714" cy="3266282"/>
      </dsp:txXfrm>
    </dsp:sp>
    <dsp:sp modelId="{AC703A38-3B4B-44F2-9B86-CDCBE933A170}">
      <dsp:nvSpPr>
        <dsp:cNvPr id="0" name=""/>
        <dsp:cNvSpPr/>
      </dsp:nvSpPr>
      <dsp:spPr>
        <a:xfrm>
          <a:off x="0" y="4821655"/>
          <a:ext cx="7920880" cy="36292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6C8AF-A800-492C-AF24-CE01F1F7D568}">
      <dsp:nvSpPr>
        <dsp:cNvPr id="0" name=""/>
        <dsp:cNvSpPr/>
      </dsp:nvSpPr>
      <dsp:spPr>
        <a:xfrm>
          <a:off x="0" y="2955"/>
          <a:ext cx="7848872" cy="1350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2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/>
            <a:t>Результаты проекта:</a:t>
          </a:r>
          <a:endParaRPr lang="ru-RU" sz="4000" kern="1200" dirty="0"/>
        </a:p>
      </dsp:txBody>
      <dsp:txXfrm>
        <a:off x="39567" y="42522"/>
        <a:ext cx="7769738" cy="1271799"/>
      </dsp:txXfrm>
    </dsp:sp>
    <dsp:sp modelId="{7B8EA8F9-C53C-4E5E-8B0F-3B56750E99D7}">
      <dsp:nvSpPr>
        <dsp:cNvPr id="0" name=""/>
        <dsp:cNvSpPr/>
      </dsp:nvSpPr>
      <dsp:spPr>
        <a:xfrm rot="5400000">
          <a:off x="3445969" y="1417684"/>
          <a:ext cx="956932" cy="11483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2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800" kern="1200"/>
        </a:p>
      </dsp:txBody>
      <dsp:txXfrm rot="-5400000">
        <a:off x="3579940" y="1513377"/>
        <a:ext cx="688991" cy="669852"/>
      </dsp:txXfrm>
    </dsp:sp>
    <dsp:sp modelId="{E7122310-761A-477F-A2B3-33B8958924FE}">
      <dsp:nvSpPr>
        <dsp:cNvPr id="0" name=""/>
        <dsp:cNvSpPr/>
      </dsp:nvSpPr>
      <dsp:spPr>
        <a:xfrm>
          <a:off x="0" y="2629799"/>
          <a:ext cx="7848872" cy="25518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3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совместной работе дети активно и дружно работали, доводили начатое дело до конца,  тем самым развивая в себе коммуникативные, познавательные способности. Были разучены и освоены новые сюжетно-ролевые,  подвижные  и дидактические игры; загадки и стихотворения. Детьми были получены системные знания о семье, сформировано понятие значимости семьи в жизни каждого человека. Совместная творческая деятельность способствовала укреплению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детско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родительских отношений. Активизирован словарный запас детей по теме проекта.</a:t>
          </a:r>
        </a:p>
      </dsp:txBody>
      <dsp:txXfrm>
        <a:off x="74740" y="2704539"/>
        <a:ext cx="7699392" cy="2402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8746F-EB71-4D4B-BCBE-7D69F7DB8A66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F33B1-80D3-4F72-892E-9AB70BBB6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2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33B1-80D3-4F72-892E-9AB70BBB615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63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33B1-80D3-4F72-892E-9AB70BBB615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63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F33B1-80D3-4F72-892E-9AB70BBB615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63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A5B3CB-0B5F-4DA4-BDA7-E6D037C40364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66CE8D-2D75-4F2D-8F44-ECD47EEFC7D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852936"/>
            <a:ext cx="7772400" cy="178010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ru-RU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b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b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b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b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Долгосрочный проект</a:t>
            </a:r>
            <a:br>
              <a:rPr lang="ru-RU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патриотическому воспитанию</a:t>
            </a:r>
            <a:r>
              <a:rPr lang="ru-RU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br>
              <a:rPr lang="ru-RU" sz="3200" dirty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«Мой дом, моя семья»	</a:t>
            </a:r>
            <a:br>
              <a:rPr lang="ru-RU" sz="3200" dirty="0">
                <a:solidFill>
                  <a:schemeClr val="tx1"/>
                </a:solidFill>
                <a:ea typeface="Calibri"/>
                <a:cs typeface="Times New Roman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endParaRPr lang="ru-RU" sz="2400" dirty="0">
              <a:solidFill>
                <a:schemeClr val="tx1"/>
              </a:solidFill>
            </a:endParaRPr>
          </a:p>
          <a:p>
            <a:pPr algn="r"/>
            <a:endParaRPr lang="ru-RU" sz="2400" dirty="0">
              <a:solidFill>
                <a:schemeClr val="tx1"/>
              </a:solidFill>
            </a:endParaRPr>
          </a:p>
          <a:p>
            <a:pPr algn="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Долинская Ю.П.</a:t>
            </a:r>
          </a:p>
          <a:p>
            <a:pPr algn="r"/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Коротаева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Л.С.</a:t>
            </a:r>
          </a:p>
        </p:txBody>
      </p:sp>
    </p:spTree>
    <p:extLst>
      <p:ext uri="{BB962C8B-B14F-4D97-AF65-F5344CB8AC3E}">
        <p14:creationId xmlns:p14="http://schemas.microsoft.com/office/powerpoint/2010/main" val="1403397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0367997"/>
              </p:ext>
            </p:extLst>
          </p:nvPr>
        </p:nvGraphicFramePr>
        <p:xfrm>
          <a:off x="611560" y="836712"/>
          <a:ext cx="79928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010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57014249"/>
              </p:ext>
            </p:extLst>
          </p:nvPr>
        </p:nvGraphicFramePr>
        <p:xfrm>
          <a:off x="611560" y="836712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386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72357638"/>
              </p:ext>
            </p:extLst>
          </p:nvPr>
        </p:nvGraphicFramePr>
        <p:xfrm>
          <a:off x="611560" y="836712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104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8968" y="836712"/>
            <a:ext cx="7186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Беседа-презентация  «Моя дружная семья»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9932"/>
            <a:ext cx="4123657" cy="256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33" y="3645024"/>
            <a:ext cx="360523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144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8079" y="836712"/>
            <a:ext cx="7187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Рисование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«Воздушные шары для мамы»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71393"/>
            <a:ext cx="4385794" cy="227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73" y="1359932"/>
            <a:ext cx="4824536" cy="2579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6574" y="836712"/>
            <a:ext cx="62910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Беседы по фотографиям о моей семье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8" y="1556792"/>
            <a:ext cx="7224930" cy="4064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64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96552" y="836712"/>
            <a:ext cx="104684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Times New Roman"/>
              </a:rPr>
              <a:t>Дидактические игры и упражнения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30" y="3428999"/>
            <a:ext cx="4611666" cy="259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99334"/>
            <a:ext cx="4248472" cy="2389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26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79928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Лепбук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 «Моя семья»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89327"/>
            <a:ext cx="4470115" cy="2514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03767"/>
            <a:ext cx="4283795" cy="2117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7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79928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Лепка «Бублики для всей семьи»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32" y="1537681"/>
            <a:ext cx="5315744" cy="2179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32" y="3725598"/>
            <a:ext cx="5315744" cy="2160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6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7992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Конструирование «Мебель для куклы Оли»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AutoShape 2" descr="blob:https://web.whatsapp.com/14329d6d-eb65-497a-92a8-c27fd397d8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9932"/>
            <a:ext cx="2771460" cy="207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851920" y="1370118"/>
            <a:ext cx="4593593" cy="206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45024"/>
            <a:ext cx="5022950" cy="226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97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70069721"/>
              </p:ext>
            </p:extLst>
          </p:nvPr>
        </p:nvGraphicFramePr>
        <p:xfrm>
          <a:off x="683568" y="908720"/>
          <a:ext cx="78488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2868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799288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Сюжетно-ролевые игры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AutoShape 2" descr="blob:https://web.whatsapp.com/14329d6d-eb65-497a-92a8-c27fd397d8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194755" cy="425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39" y="1628800"/>
            <a:ext cx="4438093" cy="425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827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836712"/>
            <a:ext cx="79928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Подвижные игры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AutoShape 2" descr="blob:https://web.whatsapp.com/14329d6d-eb65-497a-92a8-c27fd397d8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08" y="1556793"/>
            <a:ext cx="574779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04" y="3789041"/>
            <a:ext cx="5747792" cy="2160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863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836713"/>
            <a:ext cx="7920880" cy="5184576"/>
          </a:xfrm>
        </p:spPr>
        <p:txBody>
          <a:bodyPr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68270673"/>
              </p:ext>
            </p:extLst>
          </p:nvPr>
        </p:nvGraphicFramePr>
        <p:xfrm>
          <a:off x="647564" y="836712"/>
          <a:ext cx="78488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25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836713"/>
            <a:ext cx="7920880" cy="5184576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14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 </a:t>
            </a:r>
            <a:endParaRPr lang="ru-RU" sz="1400" dirty="0">
              <a:effectLst/>
              <a:latin typeface="Times New Roman"/>
              <a:ea typeface="Times New Roman"/>
            </a:endParaRPr>
          </a:p>
          <a:p>
            <a:pPr algn="l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93586473"/>
              </p:ext>
            </p:extLst>
          </p:nvPr>
        </p:nvGraphicFramePr>
        <p:xfrm>
          <a:off x="683568" y="872716"/>
          <a:ext cx="777686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351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836713"/>
            <a:ext cx="7920880" cy="5184576"/>
          </a:xfrm>
        </p:spPr>
        <p:txBody>
          <a:bodyPr>
            <a:noAutofit/>
          </a:bodyPr>
          <a:lstStyle/>
          <a:p>
            <a:pPr algn="l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6076104"/>
              </p:ext>
            </p:extLst>
          </p:nvPr>
        </p:nvGraphicFramePr>
        <p:xfrm>
          <a:off x="683568" y="908720"/>
          <a:ext cx="77768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70869180"/>
              </p:ext>
            </p:extLst>
          </p:nvPr>
        </p:nvGraphicFramePr>
        <p:xfrm>
          <a:off x="683568" y="3284984"/>
          <a:ext cx="784887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6627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3161288"/>
              </p:ext>
            </p:extLst>
          </p:nvPr>
        </p:nvGraphicFramePr>
        <p:xfrm>
          <a:off x="611560" y="836712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4372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82414595"/>
              </p:ext>
            </p:extLst>
          </p:nvPr>
        </p:nvGraphicFramePr>
        <p:xfrm>
          <a:off x="611560" y="836712"/>
          <a:ext cx="78488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829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95980083"/>
              </p:ext>
            </p:extLst>
          </p:nvPr>
        </p:nvGraphicFramePr>
        <p:xfrm>
          <a:off x="611560" y="836712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550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dsovet.su/_ld/344/00863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3126705"/>
              </p:ext>
            </p:extLst>
          </p:nvPr>
        </p:nvGraphicFramePr>
        <p:xfrm>
          <a:off x="683568" y="836712"/>
          <a:ext cx="78488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10102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448</TotalTime>
  <Words>1204</Words>
  <Application>Microsoft Office PowerPoint</Application>
  <PresentationFormat>Экран (4:3)</PresentationFormat>
  <Paragraphs>78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Candara</vt:lpstr>
      <vt:lpstr>Symbol</vt:lpstr>
      <vt:lpstr>Times New Roman</vt:lpstr>
      <vt:lpstr>Волна</vt:lpstr>
      <vt:lpstr>     Долгосрочный проект по патриотическому воспитанию   «Мой дом, моя семья»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</dc:creator>
  <cp:lastModifiedBy>1</cp:lastModifiedBy>
  <cp:revision>41</cp:revision>
  <dcterms:created xsi:type="dcterms:W3CDTF">2025-01-12T11:20:02Z</dcterms:created>
  <dcterms:modified xsi:type="dcterms:W3CDTF">2025-12-24T12:12:45Z</dcterms:modified>
</cp:coreProperties>
</file>