
<file path=[Content_Types].xml><?xml version="1.0" encoding="utf-8"?>
<Types xmlns="http://schemas.openxmlformats.org/package/2006/content-types">
  <Default ContentType="image/jpeg" Extension="jpeg"/>
  <Default ContentType="application/xml" Extension="xml"/>
  <Default ContentType="application/vnd.openxmlformats-package.relationships+xml" Extension="rels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1" Target="ppt/presentation.xml" Type="http://schemas.openxmlformats.org/officeDocument/2006/relationships/officeDocument"/>
  <Relationship Id="rId2" Target="docProps/app.xml" Type="http://schemas.openxmlformats.org/officeDocument/2006/relationships/extended-properties"/>
  <Relationship Id="rId3" Target="docProps/core.xml" Type="http://schemas.openxmlformats.org/package/2006/relationships/metadata/core-properties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5" cy="5143683"/>
  <p:notesSz cx="5143683" cy="9144005"/>
  <p:defaultTextStyle>
    <a:defPPr/>
    <a:lvl1pPr lvl="0" marL="0">
      <a:defRPr sz="1600">
        <a:latin typeface="+mn-lt"/>
        <a:ea typeface="+mn-ea"/>
        <a:cs typeface="+mn-cs"/>
      </a:defRPr>
    </a:lvl1pPr>
    <a:lvl2pPr lvl="1" marL="457200">
      <a:defRPr sz="1600">
        <a:latin typeface="+mn-lt"/>
        <a:ea typeface="+mn-ea"/>
        <a:cs typeface="+mn-cs"/>
      </a:defRPr>
    </a:lvl2pPr>
    <a:lvl3pPr lvl="2" marL="914400">
      <a:defRPr sz="1600">
        <a:latin typeface="+mn-lt"/>
        <a:ea typeface="+mn-ea"/>
        <a:cs typeface="+mn-cs"/>
      </a:defRPr>
    </a:lvl3pPr>
    <a:lvl4pPr lvl="3" marL="1371600">
      <a:defRPr sz="1600">
        <a:latin typeface="+mn-lt"/>
        <a:ea typeface="+mn-ea"/>
        <a:cs typeface="+mn-cs"/>
      </a:defRPr>
    </a:lvl4pPr>
    <a:lvl5pPr lvl="4" marL="1828800">
      <a:defRPr sz="1600">
        <a:latin typeface="+mn-lt"/>
        <a:ea typeface="+mn-ea"/>
        <a:cs typeface="+mn-cs"/>
      </a:defRPr>
    </a:lvl5pPr>
    <a:lvl6pPr lvl="5" marL="2286000">
      <a:defRPr sz="1600">
        <a:latin typeface="+mn-lt"/>
        <a:ea typeface="+mn-ea"/>
        <a:cs typeface="+mn-cs"/>
      </a:defRPr>
    </a:lvl6pPr>
    <a:lvl7pPr lvl="6" marL="2743200">
      <a:defRPr sz="1600">
        <a:latin typeface="+mn-lt"/>
        <a:ea typeface="+mn-ea"/>
        <a:cs typeface="+mn-cs"/>
      </a:defRPr>
    </a:lvl7pPr>
    <a:lvl8pPr lvl="7" marL="3200400">
      <a:defRPr sz="1600">
        <a:latin typeface="+mn-lt"/>
        <a:ea typeface="+mn-ea"/>
        <a:cs typeface="+mn-cs"/>
      </a:defRPr>
    </a:lvl8pPr>
    <a:lvl9pPr lvl="8" marL="3657600">
      <a:defRPr sz="1600">
        <a:latin typeface="+mn-lt"/>
        <a:ea typeface="+mn-ea"/>
        <a:cs typeface="+mn-cs"/>
      </a:defRPr>
    </a:lvl9pPr>
  </p:defaultTextStyle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/>
</file>

<file path=ppt/_rels/presentation.xml.rels><?xml version="1.0" encoding="UTF-8" standalone="no" ?>
<Relationships xmlns="http://schemas.openxmlformats.org/package/2006/relationships">
  <Relationship Id="rId6" Target="slides/slide4.xml" Type="http://schemas.openxmlformats.org/officeDocument/2006/relationships/slide"/>
  <Relationship Id="rId1" Target="theme/theme1.xml" Type="http://schemas.openxmlformats.org/officeDocument/2006/relationships/theme"/>
  <Relationship Id="rId10" Target="slides/slide8.xml" Type="http://schemas.openxmlformats.org/officeDocument/2006/relationships/slide"/>
  <Relationship Id="rId2" Target="slideMasters/slideMaster1.xml" Type="http://schemas.openxmlformats.org/officeDocument/2006/relationships/slideMaster"/>
  <Relationship Id="rId3" Target="slides/slide1.xml" Type="http://schemas.openxmlformats.org/officeDocument/2006/relationships/slide"/>
  <Relationship Id="rId8" Target="slides/slide6.xml" Type="http://schemas.openxmlformats.org/officeDocument/2006/relationships/slide"/>
  <Relationship Id="rId4" Target="slides/slide2.xml" Type="http://schemas.openxmlformats.org/officeDocument/2006/relationships/slide"/>
  <Relationship Id="rId11" Target="tableStyles.xml" Type="http://schemas.openxmlformats.org/officeDocument/2006/relationships/tableStyles"/>
  <Relationship Id="rId9" Target="slides/slide7.xml" Type="http://schemas.openxmlformats.org/officeDocument/2006/relationships/slide"/>
  <Relationship Id="rId7" Target="slides/slide5.xml" Type="http://schemas.openxmlformats.org/officeDocument/2006/relationships/slide"/>
  <Relationship Id="rId5" Target="slides/slide3.xml" Type="http://schemas.openxmlformats.org/officeDocument/2006/relationships/slid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12" name="GroupShape 1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" name="Shape 13"/>
          <p:cNvSpPr txBox="true"/>
          <p:nvPr isPhoto="false">
            <p:ph idx="0" type="title"/>
          </p:nvPr>
        </p:nvSpPr>
        <p:spPr>
          <a:xfrm flipH="false" flipV="false" rot="0">
            <a:off x="1143000" y="841801"/>
            <a:ext cx="6858004" cy="3458823"/>
          </a:xfrm>
          <a:prstGeom prst="rect">
            <a:avLst/>
          </a:prstGeom>
        </p:spPr>
        <p:txBody>
          <a:bodyPr bIns="45000" lIns="90000" rIns="90000" tIns="45000">
            <a:noAutofit/>
          </a:bodyPr>
          <a:lstStyle>
            <a:defPPr/>
            <a:lvl1pPr algn="ctr" indent="0" lvl="0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1pPr>
            <a:lvl2pPr algn="ctr" indent="0" lvl="1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2pPr>
            <a:lvl3pPr algn="ctr" indent="0" lvl="2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3pPr>
            <a:lvl4pPr algn="ctr" indent="0" lvl="3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4pPr>
            <a:lvl5pPr algn="ctr" indent="0" lvl="4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5pPr>
            <a:lvl6pPr algn="ctr" indent="0" lvl="5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6pPr>
            <a:lvl7pPr algn="ctr" indent="0" lvl="6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7pPr>
            <a:lvl8pPr algn="ctr" indent="0" lvl="7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8pPr>
            <a:lvl9pPr algn="ctr" indent="0" lvl="8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9pPr>
          </a:lstStyle>
          <a:p/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9" name="GroupShape 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" name="Shape 10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 bIns="45000" lIns="90000" rIns="90000" tIns="45000"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/>
        </p:txBody>
      </p:sp>
      <p:sp>
        <p:nvSpPr>
          <p:cNvPr hidden="false" id="11" name="Shape 11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bIns="45000" lIns="90000" rIns="90000" tIns="45000"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/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6" name="GroupShape 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" name="Shape 7"/>
          <p:cNvSpPr txBox="true"/>
          <p:nvPr isPhoto="false">
            <p:ph idx="0" type="title"/>
          </p:nvPr>
        </p:nvSpPr>
        <p:spPr>
          <a:xfrm flipH="false" flipV="false" rot="0">
            <a:off x="1143000" y="841802"/>
            <a:ext cx="6858004" cy="1790764"/>
          </a:xfrm>
          <a:prstGeom prst="rect">
            <a:avLst/>
          </a:prstGeom>
        </p:spPr>
        <p:txBody>
          <a:bodyPr anchor="b" bIns="45000" lIns="90000" rIns="90000" tIns="45000">
            <a:noAutofit/>
          </a:bodyPr>
          <a:lstStyle>
            <a:defPPr/>
            <a:lvl1pPr algn="ctr" indent="0" lvl="0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1pPr>
            <a:lvl2pPr algn="ctr" indent="0" lvl="1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2pPr>
            <a:lvl3pPr algn="ctr" indent="0" lvl="2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3pPr>
            <a:lvl4pPr algn="ctr" indent="0" lvl="3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4pPr>
            <a:lvl5pPr algn="ctr" indent="0" lvl="4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5pPr>
            <a:lvl6pPr algn="ctr" indent="0" lvl="5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6pPr>
            <a:lvl7pPr algn="ctr" indent="0" lvl="6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7pPr>
            <a:lvl8pPr algn="ctr" indent="0" lvl="7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8pPr>
            <a:lvl9pPr algn="ctr" indent="0" lvl="8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9pPr>
          </a:lstStyle>
          <a:p/>
        </p:txBody>
      </p:sp>
      <p:sp>
        <p:nvSpPr>
          <p:cNvPr hidden="false" id="8" name="Shape 8"/>
          <p:cNvSpPr txBox="true"/>
          <p:nvPr isPhoto="false">
            <p:ph idx="2" type="subTitle"/>
          </p:nvPr>
        </p:nvSpPr>
        <p:spPr>
          <a:xfrm flipH="false" flipV="false" rot="0">
            <a:off x="1143000" y="2701624"/>
            <a:ext cx="6858004" cy="1241865"/>
          </a:xfrm>
          <a:prstGeom prst="rect">
            <a:avLst/>
          </a:prstGeom>
        </p:spPr>
        <p:txBody>
          <a:bodyPr anchor="t" bIns="45000" lIns="90000" rIns="90000" tIns="45000">
            <a:noAutofit/>
          </a:bodyPr>
          <a:lstStyle>
            <a:defPPr/>
            <a:lvl1pPr algn="ctr" indent="0" lvl="0" marL="0" marR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1pPr>
            <a:lvl2pPr algn="ctr" indent="0" lvl="1" marL="457200" marR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2pPr>
            <a:lvl3pPr algn="ctr" indent="0" lvl="2" marL="914400" marR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3pPr>
            <a:lvl4pPr algn="ctr" indent="0" lvl="3" marL="1371600" marR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4pPr>
            <a:lvl5pPr algn="ctr" indent="0" lvl="4" marL="1828800" marR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5pPr>
            <a:lvl6pPr algn="ctr" indent="0" lvl="5" marL="2286000" marR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6pPr>
            <a:lvl7pPr algn="ctr" indent="0" lvl="6" marL="2743200" marR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7pPr>
            <a:lvl8pPr algn="ctr" indent="0" lvl="7" marL="3200400" marR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8pPr>
            <a:lvl9pPr algn="ctr" indent="0" lvl="8" marL="3657600" marR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9pPr>
          </a:lstStyle>
          <a:p/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4" name="GroupShape 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" name="Shape 5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 bIns="45000" lIns="90000" rIns="90000" tIns="45000"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/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14" name="GroupShape 1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5" name="Shape 15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 bIns="45000" lIns="90000" rIns="90000" tIns="45000"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/>
        </p:txBody>
      </p:sp>
      <p:sp>
        <p:nvSpPr>
          <p:cNvPr hidden="false" id="16" name="Shape 16"/>
          <p:cNvSpPr txBox="true"/>
          <p:nvPr isPhoto="false">
            <p:ph idx="1" type="body"/>
          </p:nvPr>
        </p:nvSpPr>
        <p:spPr>
          <a:xfrm flipH="false" flipV="false" rot="0">
            <a:off x="628650" y="1369267"/>
            <a:ext cx="3886202" cy="3263619"/>
          </a:xfrm>
          <a:prstGeom prst="rect">
            <a:avLst/>
          </a:prstGeom>
        </p:spPr>
        <p:txBody>
          <a:bodyPr bIns="45000" lIns="90000" rIns="90000" tIns="45000"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/>
        </p:txBody>
      </p:sp>
      <p:sp>
        <p:nvSpPr>
          <p:cNvPr hidden="false" id="17" name="Shape 17"/>
          <p:cNvSpPr txBox="true"/>
          <p:nvPr isPhoto="false">
            <p:ph idx="3" type="body"/>
          </p:nvPr>
        </p:nvSpPr>
        <p:spPr>
          <a:xfrm flipH="false" flipV="false" rot="0">
            <a:off x="4629152" y="1369267"/>
            <a:ext cx="3886202" cy="3263619"/>
          </a:xfrm>
          <a:prstGeom prst="rect">
            <a:avLst/>
          </a:prstGeom>
        </p:spPr>
        <p:txBody>
          <a:bodyPr bIns="45000" lIns="90000" rIns="90000" tIns="45000"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/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18" name="GroupShape 1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 standalone="no" ?>
<Relationships xmlns="http://schemas.openxmlformats.org/package/2006/relationships">
  <Relationship Id="rId6" Target="../slideLayouts/slideLayout5.xml" Type="http://schemas.openxmlformats.org/officeDocument/2006/relationships/slideLayout"/>
  <Relationship Id="rId1" Target="../theme/theme1.xml" Type="http://schemas.openxmlformats.org/officeDocument/2006/relationships/theme"/>
  <Relationship Id="rId2" Target="../slideLayouts/slideLayout1.xml" Type="http://schemas.openxmlformats.org/officeDocument/2006/relationships/slideLayout"/>
  <Relationship Id="rId3" Target="../slideLayouts/slideLayout2.xml" Type="http://schemas.openxmlformats.org/officeDocument/2006/relationships/slideLayout"/>
  <Relationship Id="rId4" Target="../slideLayouts/slideLayout3.xml" Type="http://schemas.openxmlformats.org/officeDocument/2006/relationships/slideLayout"/>
  <Relationship Id="rId7" Target="../slideLayouts/slideLayout6.xml" Type="http://schemas.openxmlformats.org/officeDocument/2006/relationships/slideLayout"/>
  <Relationship Id="rId5" Target="../slideLayouts/slideLayout4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chemeClr val="bg1"/>
        </a:solidFill>
      </p:bgPr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628650" y="273853"/>
            <a:ext cx="7886704" cy="994207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txBody>
          <a:bodyPr anchor="ctr" bIns="45000" lIns="90000" rIns="90000" tIns="45000">
            <a:normAutofit fontScale="100%" lnSpcReduction="0%"/>
          </a:bodyPr>
          <a:p/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628650" y="1369267"/>
            <a:ext cx="7886704" cy="3263619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txBody>
          <a:bodyPr anchor="t" bIns="45000" lIns="90000" rIns="90000" tIns="45000">
            <a:normAutofit fontScale="100%" lnSpcReduction="0%"/>
          </a:bodyPr>
          <a:p/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xStyles>
    <p:titleStyle>
      <a:defPPr/>
      <a:lvl1pPr algn="l" indent="0" lvl="0" marL="0" marR="0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1pPr>
      <a:lvl2pPr algn="l" indent="0" lvl="1" marL="0" marR="0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2pPr>
      <a:lvl3pPr algn="l" indent="0" lvl="2" marL="0" marR="0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3pPr>
      <a:lvl4pPr algn="l" indent="0" lvl="3" marL="0" marR="0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4pPr>
      <a:lvl5pPr algn="l" indent="0" lvl="4" marL="0" marR="0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5pPr>
      <a:lvl6pPr algn="l" indent="0" lvl="5" marL="0" marR="0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6pPr>
      <a:lvl7pPr algn="l" indent="0" lvl="6" marL="0" marR="0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7pPr>
      <a:lvl8pPr algn="l" indent="0" lvl="7" marL="0" marR="0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8pPr>
      <a:lvl9pPr algn="l" indent="0" lvl="8" marL="0" marR="0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9pPr>
    </p:titleStyle>
    <p:bodyStyle>
      <a:defPPr/>
      <a:lvl1pPr algn="l" indent="-314325" lvl="0" marL="314325" marR="0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800">
          <a:latin typeface="+mn-lt"/>
          <a:ea typeface="+mn-ea"/>
          <a:cs typeface="+mn-cs"/>
        </a:defRPr>
      </a:lvl1pPr>
      <a:lvl2pPr algn="l" indent="-279400" lvl="1" marL="736600" marR="0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600">
          <a:latin typeface="+mn-lt"/>
          <a:ea typeface="+mn-ea"/>
          <a:cs typeface="+mn-cs"/>
        </a:defRPr>
      </a:lvl2pPr>
      <a:lvl3pPr algn="l" indent="-244475" lvl="2" marL="1158875" marR="0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400">
          <a:latin typeface="+mn-lt"/>
          <a:ea typeface="+mn-ea"/>
          <a:cs typeface="+mn-cs"/>
        </a:defRPr>
      </a:lvl3pPr>
      <a:lvl4pPr algn="l" indent="-244475" lvl="3" marL="1616075" marR="0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400">
          <a:latin typeface="+mn-lt"/>
          <a:ea typeface="+mn-ea"/>
          <a:cs typeface="+mn-cs"/>
        </a:defRPr>
      </a:lvl4pPr>
      <a:lvl5pPr algn="l" indent="-244475" lvl="4" marL="2073275" marR="0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400">
          <a:latin typeface="+mn-lt"/>
          <a:ea typeface="+mn-ea"/>
          <a:cs typeface="+mn-cs"/>
        </a:defRPr>
      </a:lvl5pPr>
      <a:lvl6pPr algn="l" indent="-244475" lvl="5" marL="2530475" marR="0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400">
          <a:latin typeface="+mn-lt"/>
          <a:ea typeface="+mn-ea"/>
          <a:cs typeface="+mn-cs"/>
        </a:defRPr>
      </a:lvl6pPr>
      <a:lvl7pPr algn="l" indent="-244475" lvl="6" marL="2987675" marR="0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400">
          <a:latin typeface="+mn-lt"/>
          <a:ea typeface="+mn-ea"/>
          <a:cs typeface="+mn-cs"/>
        </a:defRPr>
      </a:lvl7pPr>
      <a:lvl8pPr algn="l" indent="-244475" lvl="7" marL="3444875" marR="0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400">
          <a:latin typeface="+mn-lt"/>
          <a:ea typeface="+mn-ea"/>
          <a:cs typeface="+mn-cs"/>
        </a:defRPr>
      </a:lvl8pPr>
      <a:lvl9pPr algn="l" indent="-244475" lvl="8" marL="3902075" marR="0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400">
          <a:latin typeface="+mn-lt"/>
          <a:ea typeface="+mn-ea"/>
          <a:cs typeface="+mn-cs"/>
        </a:defRPr>
      </a:lvl9pPr>
    </p:bodyStyle>
    <p:otherStyle>
      <a:defPPr/>
      <a:lvl1pPr lvl="0">
        <a:defRPr sz="1600">
          <a:latin typeface="+mn-lt"/>
          <a:ea typeface="+mn-ea"/>
          <a:cs typeface="+mn-cs"/>
        </a:defRPr>
      </a:lvl1pPr>
      <a:lvl2pPr lvl="1">
        <a:defRPr sz="1600">
          <a:latin typeface="+mn-lt"/>
          <a:ea typeface="+mn-ea"/>
          <a:cs typeface="+mn-cs"/>
        </a:defRPr>
      </a:lvl2pPr>
      <a:lvl3pPr lvl="2">
        <a:defRPr sz="1600">
          <a:latin typeface="+mn-lt"/>
          <a:ea typeface="+mn-ea"/>
          <a:cs typeface="+mn-cs"/>
        </a:defRPr>
      </a:lvl3pPr>
      <a:lvl4pPr lvl="3">
        <a:defRPr sz="1600">
          <a:latin typeface="+mn-lt"/>
          <a:ea typeface="+mn-ea"/>
          <a:cs typeface="+mn-cs"/>
        </a:defRPr>
      </a:lvl4pPr>
      <a:lvl5pPr lvl="4">
        <a:defRPr sz="1600">
          <a:latin typeface="+mn-lt"/>
          <a:ea typeface="+mn-ea"/>
          <a:cs typeface="+mn-cs"/>
        </a:defRPr>
      </a:lvl5pPr>
      <a:lvl6pPr lvl="5">
        <a:defRPr sz="1600">
          <a:latin typeface="+mn-lt"/>
          <a:ea typeface="+mn-ea"/>
          <a:cs typeface="+mn-cs"/>
        </a:defRPr>
      </a:lvl6pPr>
      <a:lvl7pPr lvl="6">
        <a:defRPr sz="1600">
          <a:latin typeface="+mn-lt"/>
          <a:ea typeface="+mn-ea"/>
          <a:cs typeface="+mn-cs"/>
        </a:defRPr>
      </a:lvl7pPr>
      <a:lvl8pPr lvl="7">
        <a:defRPr sz="1600">
          <a:latin typeface="+mn-lt"/>
          <a:ea typeface="+mn-ea"/>
          <a:cs typeface="+mn-cs"/>
        </a:defRPr>
      </a:lvl8pPr>
      <a:lvl9pPr lvl="8">
        <a:defRPr sz="1600"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media/1.jpeg" Type="http://schemas.openxmlformats.org/officeDocument/2006/relationships/image"/>
  <Relationship Id="rId2" Target="../slideLayouts/slideLayout1.xml" Type="http://schemas.openxmlformats.org/officeDocument/2006/relationships/slideLayout"/>
</Relationships>

</file>

<file path=ppt/slides/_rels/slide2.xml.rels><?xml version="1.0" encoding="UTF-8" standalone="no" ?>
<Relationships xmlns="http://schemas.openxmlformats.org/package/2006/relationships">
  <Relationship Id="rId1" Target="../media/2.jpeg" Type="http://schemas.openxmlformats.org/officeDocument/2006/relationships/image"/>
  <Relationship Id="rId2" Target="../media/3.jpeg" Type="http://schemas.openxmlformats.org/officeDocument/2006/relationships/image"/>
  <Relationship Id="rId3" Target="../slideLayouts/slideLayout2.xml" Type="http://schemas.openxmlformats.org/officeDocument/2006/relationships/slideLayout"/>
</Relationships>

</file>

<file path=ppt/slides/_rels/slide3.xml.rels><?xml version="1.0" encoding="UTF-8" standalone="no" ?>
<Relationships xmlns="http://schemas.openxmlformats.org/package/2006/relationships">
  <Relationship Id="rId1" Target="../media/2.jpeg" Type="http://schemas.openxmlformats.org/officeDocument/2006/relationships/image"/>
  <Relationship Id="rId2" Target="../media/4.jpeg" Type="http://schemas.openxmlformats.org/officeDocument/2006/relationships/image"/>
  <Relationship Id="rId3" Target="../slideLayouts/slideLayout2.xml" Type="http://schemas.openxmlformats.org/officeDocument/2006/relationships/slideLayout"/>
</Relationships>

</file>

<file path=ppt/slides/_rels/slide4.xml.rels><?xml version="1.0" encoding="UTF-8" standalone="no" ?>
<Relationships xmlns="http://schemas.openxmlformats.org/package/2006/relationships">
  <Relationship Id="rId1" Target="../media/2.jpeg" Type="http://schemas.openxmlformats.org/officeDocument/2006/relationships/image"/>
  <Relationship Id="rId2" Target="../media/5.jpeg" Type="http://schemas.openxmlformats.org/officeDocument/2006/relationships/image"/>
  <Relationship Id="rId3" Target="../media/6.jpeg" Type="http://schemas.openxmlformats.org/officeDocument/2006/relationships/image"/>
  <Relationship Id="rId4" Target="../slideLayouts/slideLayout2.xml" Type="http://schemas.openxmlformats.org/officeDocument/2006/relationships/slideLayout"/>
</Relationships>

</file>

<file path=ppt/slides/_rels/slide5.xml.rels><?xml version="1.0" encoding="UTF-8" standalone="no" ?>
<Relationships xmlns="http://schemas.openxmlformats.org/package/2006/relationships">
  <Relationship Id="rId1" Target="../media/2.jpeg" Type="http://schemas.openxmlformats.org/officeDocument/2006/relationships/image"/>
  <Relationship Id="rId2" Target="../media/7.jpeg" Type="http://schemas.openxmlformats.org/officeDocument/2006/relationships/image"/>
  <Relationship Id="rId3" Target="../media/8.jpeg" Type="http://schemas.openxmlformats.org/officeDocument/2006/relationships/image"/>
  <Relationship Id="rId4" Target="../slideLayouts/slideLayout2.xml" Type="http://schemas.openxmlformats.org/officeDocument/2006/relationships/slideLayout"/>
</Relationships>

</file>

<file path=ppt/slides/_rels/slide6.xml.rels><?xml version="1.0" encoding="UTF-8" standalone="no" ?>
<Relationships xmlns="http://schemas.openxmlformats.org/package/2006/relationships">
  <Relationship Id="rId1" Target="../media/2.jpeg" Type="http://schemas.openxmlformats.org/officeDocument/2006/relationships/image"/>
  <Relationship Id="rId2" Target="../media/9.jpeg" Type="http://schemas.openxmlformats.org/officeDocument/2006/relationships/image"/>
  <Relationship Id="rId3" Target="../slideLayouts/slideLayout2.xml" Type="http://schemas.openxmlformats.org/officeDocument/2006/relationships/slideLayout"/>
</Relationships>

</file>

<file path=ppt/slides/_rels/slide7.xml.rels><?xml version="1.0" encoding="UTF-8" standalone="no" ?>
<Relationships xmlns="http://schemas.openxmlformats.org/package/2006/relationships">
  <Relationship Id="rId1" Target="../media/2.jpeg" Type="http://schemas.openxmlformats.org/officeDocument/2006/relationships/image"/>
  <Relationship Id="rId2" Target="../media/10.jpeg" Type="http://schemas.openxmlformats.org/officeDocument/2006/relationships/image"/>
  <Relationship Id="rId3" Target="../media/11.jpeg" Type="http://schemas.openxmlformats.org/officeDocument/2006/relationships/image"/>
  <Relationship Id="rId4" Target="../slideLayouts/slideLayout2.xml" Type="http://schemas.openxmlformats.org/officeDocument/2006/relationships/slideLayout"/>
</Relationships>

</file>

<file path=ppt/slides/_rels/slide8.xml.rels><?xml version="1.0" encoding="UTF-8" standalone="no" ?>
<Relationships xmlns="http://schemas.openxmlformats.org/package/2006/relationships">
  <Relationship Id="rId1" Target="../media/2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9" name="GroupShape 1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0" name="Shape 20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/>
        </p:txBody>
      </p:sp>
      <p:sp>
        <p:nvSpPr>
          <p:cNvPr hidden="false" id="21" name="Shape 21"/>
          <p:cNvSpPr txBox="true"/>
          <p:nvPr isPhoto="false"/>
        </p:nvSpPr>
        <p:spPr>
          <a:xfrm flipH="false" flipV="false" rot="0">
            <a:off x="4140" y="9279"/>
            <a:ext cx="9126104" cy="5153987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2" name="Shape 22"/>
          <p:cNvSpPr txBox="true"/>
          <p:nvPr isPhoto="false"/>
        </p:nvSpPr>
        <p:spPr>
          <a:xfrm flipH="false" flipV="false" rot="0">
            <a:off x="1117153" y="192515"/>
            <a:ext cx="6688410" cy="919787"/>
          </a:xfrm>
          <a:prstGeom prst="rect">
            <a:avLst/>
          </a:prstGeom>
        </p:spPr>
        <p:txBody>
          <a:bodyPr anchor="t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r>
              <a:rPr b="true"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Муниципальное бюджетное дошкольное образовательное учреждение </a:t>
            </a:r>
            <a:endParaRPr b="true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b="true"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города Ростова-на-Дону «Детский сад № 254»</a:t>
            </a:r>
            <a:endParaRPr b="true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3" name="Shape 23"/>
          <p:cNvSpPr txBox="true"/>
          <p:nvPr isPhoto="false"/>
        </p:nvSpPr>
        <p:spPr>
          <a:xfrm flipH="false" flipV="false" rot="0">
            <a:off x="2772001" y="1577970"/>
            <a:ext cx="3600002" cy="1516303"/>
          </a:xfrm>
          <a:prstGeom prst="rect">
            <a:avLst/>
          </a:prstGeom>
        </p:spPr>
        <p:txBody>
          <a:bodyPr anchor="t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«Польза сенсорного развития»</a:t>
            </a: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Архипцева В.В.</a:t>
            </a: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24" name="GroupShape 2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5" name="Shape 25"/>
          <p:cNvSpPr txBox="true"/>
          <p:nvPr isPhoto="false">
            <p:ph idx="0" type="title"/>
          </p:nvPr>
        </p:nvSpPr>
        <p:spPr>
          <a:prstGeom prst="rect">
            <a:avLst/>
          </a:prstGeom>
        </p:spPr>
      </p:sp>
      <p:sp>
        <p:nvSpPr>
          <p:cNvPr hidden="false" id="26" name="Shape 26"/>
          <p:cNvSpPr txBox="true"/>
          <p:nvPr isPhoto="false">
            <p:ph idx="1" type="body"/>
          </p:nvPr>
        </p:nvSpPr>
        <p:spPr>
          <a:prstGeom prst="rect">
            <a:avLst/>
          </a:prstGeom>
        </p:spPr>
      </p:sp>
      <p:sp>
        <p:nvSpPr>
          <p:cNvPr hidden="false" id="27" name="Shape 27"/>
          <p:cNvSpPr txBox="true"/>
          <p:nvPr isPhoto="false"/>
        </p:nvSpPr>
        <p:spPr>
          <a:xfrm flipH="false" flipV="false" rot="0">
            <a:off x="21169" y="-1832"/>
            <a:ext cx="9143402" cy="5143683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8" name="Shape 28"/>
          <p:cNvSpPr txBox="true"/>
          <p:nvPr isPhoto="false"/>
        </p:nvSpPr>
        <p:spPr>
          <a:xfrm flipH="false" flipV="false" rot="0">
            <a:off x="867001" y="307970"/>
            <a:ext cx="7458107" cy="2930621"/>
          </a:xfrm>
          <a:prstGeom prst="rect">
            <a:avLst/>
          </a:prstGeom>
        </p:spPr>
        <p:txBody>
          <a:bodyPr anchor="t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l"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</a:t>
            </a: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решение задач сенсорного воспитания дошкольников в условиях детского сада.</a:t>
            </a: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Задачи:</a:t>
            </a: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Создание предметно-развивающей среды для обогащения и накопления сенсорного опыта детей дошкольного возраста.</a:t>
            </a: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2.Использование дидактических игр и упражнений в непосредственной образовательной деятельности.</a:t>
            </a: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3.Применение сенсорных эталонов в практической деятельности детей.</a:t>
            </a: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4.Взаимодействие с родителями по изготовлению дидактических игр для развития сенсорных способностей.</a:t>
            </a: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9" name="Shape 29"/>
          <p:cNvSpPr txBox="true"/>
          <p:nvPr isPhoto="false"/>
        </p:nvSpPr>
        <p:spPr>
          <a:xfrm flipH="false" flipV="false" rot="0">
            <a:off x="2946017" y="2682485"/>
            <a:ext cx="3298394" cy="2228455"/>
          </a:xfrm>
          <a:prstGeom prst="rect">
            <a:avLst/>
          </a:prstGeom>
          <a:blipFill>
            <a:blip r:embed="rId2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30" name="GroupShape 3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1" name="Shape 31"/>
          <p:cNvSpPr txBox="true"/>
          <p:nvPr isPhoto="false">
            <p:ph idx="0" type="title"/>
          </p:nvPr>
        </p:nvSpPr>
        <p:spPr>
          <a:prstGeom prst="rect">
            <a:avLst/>
          </a:prstGeom>
        </p:spPr>
      </p:sp>
      <p:sp>
        <p:nvSpPr>
          <p:cNvPr hidden="false" id="32" name="Shape 32"/>
          <p:cNvSpPr txBox="true"/>
          <p:nvPr isPhoto="false">
            <p:ph idx="1" type="body"/>
          </p:nvPr>
        </p:nvSpPr>
        <p:spPr>
          <a:prstGeom prst="rect">
            <a:avLst/>
          </a:prstGeom>
        </p:spPr>
      </p:sp>
      <p:sp>
        <p:nvSpPr>
          <p:cNvPr hidden="false" id="33" name="Shape 33"/>
          <p:cNvSpPr txBox="true"/>
          <p:nvPr isPhoto="false"/>
        </p:nvSpPr>
        <p:spPr>
          <a:xfrm flipH="false" flipV="false" rot="0">
            <a:off x="9922" y="0"/>
            <a:ext cx="9143402" cy="5143683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4" name="Shape 34"/>
          <p:cNvSpPr txBox="true"/>
          <p:nvPr isPhoto="false"/>
        </p:nvSpPr>
        <p:spPr>
          <a:xfrm flipH="false" flipV="false" rot="0">
            <a:off x="1078668" y="519636"/>
            <a:ext cx="6871214" cy="2718954"/>
          </a:xfrm>
          <a:prstGeom prst="rect">
            <a:avLst/>
          </a:prstGeom>
        </p:spPr>
        <p:txBody>
          <a:bodyPr anchor="t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l">
              <a:buNone/>
            </a:pPr>
            <a:r>
              <a:rPr b="true"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Сенсорное развитие</a:t>
            </a:r>
            <a:r>
              <a:rPr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направленное на формирование полноценного восприятия окружающей действительности, служит основой познания мира, первой ступенью которого является чувственный опыт. Успешность умственного, физического, эстетического воспитания в значительной степени зависит от уровня сенсорного развития детей, т. е. от того насколько совершенно ребенок слышит, видит, осязает окружающее.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5" name="Shape 35"/>
          <p:cNvSpPr txBox="true"/>
          <p:nvPr isPhoto="false"/>
        </p:nvSpPr>
        <p:spPr>
          <a:xfrm flipH="false" flipV="false" rot="0">
            <a:off x="2503442" y="2018622"/>
            <a:ext cx="3808318" cy="2834592"/>
          </a:xfrm>
          <a:prstGeom prst="rect">
            <a:avLst/>
          </a:prstGeom>
          <a:blipFill>
            <a:blip r:embed="rId2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36" name="GroupShape 3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7" name="Shape 37"/>
          <p:cNvSpPr txBox="true"/>
          <p:nvPr isPhoto="false">
            <p:ph idx="0" type="title"/>
          </p:nvPr>
        </p:nvSpPr>
        <p:spPr>
          <a:prstGeom prst="rect">
            <a:avLst/>
          </a:prstGeom>
        </p:spPr>
      </p:sp>
      <p:sp>
        <p:nvSpPr>
          <p:cNvPr hidden="false" id="38" name="Shape 38"/>
          <p:cNvSpPr txBox="true"/>
          <p:nvPr isPhoto="false">
            <p:ph idx="1" type="body"/>
          </p:nvPr>
        </p:nvSpPr>
        <p:spPr>
          <a:prstGeom prst="rect">
            <a:avLst/>
          </a:prstGeom>
        </p:spPr>
      </p:sp>
      <p:sp>
        <p:nvSpPr>
          <p:cNvPr hidden="false" id="39" name="Shape 39"/>
          <p:cNvSpPr txBox="true"/>
          <p:nvPr isPhoto="false"/>
        </p:nvSpPr>
        <p:spPr>
          <a:xfrm flipH="false" flipV="false" rot="0">
            <a:off x="9922" y="0"/>
            <a:ext cx="9143402" cy="5143683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0" name="Shape 40"/>
          <p:cNvSpPr txBox="true"/>
          <p:nvPr isPhoto="false"/>
        </p:nvSpPr>
        <p:spPr>
          <a:xfrm flipH="false" flipV="false" rot="0">
            <a:off x="550336" y="229076"/>
            <a:ext cx="7102123" cy="2969106"/>
          </a:xfrm>
          <a:prstGeom prst="rect">
            <a:avLst/>
          </a:prstGeom>
        </p:spPr>
        <p:txBody>
          <a:bodyPr anchor="t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Дидактические игры со шнуровкой.</a:t>
            </a: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Шнуровка – один из видов развивающих игр</a:t>
            </a: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детей , способствует</a:t>
            </a: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развитию мелкой моторики, мышления,</a:t>
            </a: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точность движений, концентрацию</a:t>
            </a: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внимания.</a:t>
            </a: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1" name="Shape 41"/>
          <p:cNvSpPr txBox="true"/>
          <p:nvPr isPhoto="false"/>
        </p:nvSpPr>
        <p:spPr>
          <a:xfrm flipH="false" flipV="false" rot="0">
            <a:off x="415639" y="1797333"/>
            <a:ext cx="3885288" cy="2901940"/>
          </a:xfrm>
          <a:prstGeom prst="rect">
            <a:avLst/>
          </a:prstGeom>
          <a:blipFill>
            <a:blip r:embed="rId2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2" name="Shape 42"/>
          <p:cNvSpPr txBox="true"/>
          <p:nvPr isPhoto="false"/>
        </p:nvSpPr>
        <p:spPr>
          <a:xfrm flipH="false" flipV="false" rot="0">
            <a:off x="4899124" y="1787712"/>
            <a:ext cx="3692865" cy="2921182"/>
          </a:xfrm>
          <a:prstGeom prst="rect">
            <a:avLst/>
          </a:prstGeom>
          <a:blipFill>
            <a:blip r:embed="rId3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43" name="GroupShape 4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4" name="Shape 44"/>
          <p:cNvSpPr txBox="true"/>
          <p:nvPr isPhoto="false">
            <p:ph idx="0" type="title"/>
          </p:nvPr>
        </p:nvSpPr>
        <p:spPr>
          <a:prstGeom prst="rect">
            <a:avLst/>
          </a:prstGeom>
        </p:spPr>
      </p:sp>
      <p:sp>
        <p:nvSpPr>
          <p:cNvPr hidden="false" id="45" name="Shape 45"/>
          <p:cNvSpPr txBox="true"/>
          <p:nvPr isPhoto="false">
            <p:ph idx="1" type="body"/>
          </p:nvPr>
        </p:nvSpPr>
        <p:spPr>
          <a:prstGeom prst="rect">
            <a:avLst/>
          </a:prstGeom>
        </p:spPr>
      </p:sp>
      <p:sp>
        <p:nvSpPr>
          <p:cNvPr hidden="false" id="46" name="Shape 46"/>
          <p:cNvSpPr txBox="true"/>
          <p:nvPr isPhoto="false"/>
        </p:nvSpPr>
        <p:spPr>
          <a:xfrm flipH="false" flipV="false" rot="0">
            <a:off x="9922" y="0"/>
            <a:ext cx="9143402" cy="5143683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7" name="Shape 47"/>
          <p:cNvSpPr txBox="true"/>
          <p:nvPr isPhoto="false"/>
        </p:nvSpPr>
        <p:spPr>
          <a:xfrm flipH="false" flipV="false" rot="0">
            <a:off x="973669" y="296424"/>
            <a:ext cx="7535077" cy="2949863"/>
          </a:xfrm>
          <a:prstGeom prst="rect">
            <a:avLst/>
          </a:prstGeom>
        </p:spPr>
        <p:txBody>
          <a:bodyPr anchor="t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Дидактическая игра:</a:t>
            </a: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"Вкладыши геометрические фигуры"</a:t>
            </a: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развивать умение детей различать предметы по силуэтам, подбирать предметы по форме и размеру; обогащать словарный запас.</a:t>
            </a: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Развивать мелкую моторику, сенсомоторную координацию, тактильные ощущения, целостное восприятие, познавательный интерес.</a:t>
            </a: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8" name="Shape 48"/>
          <p:cNvSpPr txBox="true"/>
          <p:nvPr isPhoto="false"/>
        </p:nvSpPr>
        <p:spPr>
          <a:xfrm flipH="false" flipV="false" rot="0">
            <a:off x="665790" y="1681879"/>
            <a:ext cx="3904531" cy="2921183"/>
          </a:xfrm>
          <a:prstGeom prst="rect">
            <a:avLst/>
          </a:prstGeom>
          <a:blipFill>
            <a:blip r:embed="rId2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9" name="Shape 49"/>
          <p:cNvSpPr txBox="true"/>
          <p:nvPr isPhoto="false"/>
        </p:nvSpPr>
        <p:spPr>
          <a:xfrm flipH="false" flipV="false" rot="0">
            <a:off x="4860639" y="1672258"/>
            <a:ext cx="3904531" cy="2921182"/>
          </a:xfrm>
          <a:prstGeom prst="rect">
            <a:avLst/>
          </a:prstGeom>
          <a:blipFill>
            <a:blip r:embed="rId3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50" name="GroupShape 5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1" name="Shape 51"/>
          <p:cNvSpPr txBox="true"/>
          <p:nvPr isPhoto="false">
            <p:ph idx="0" type="title"/>
          </p:nvPr>
        </p:nvSpPr>
        <p:spPr>
          <a:prstGeom prst="rect">
            <a:avLst/>
          </a:prstGeom>
        </p:spPr>
      </p:sp>
      <p:sp>
        <p:nvSpPr>
          <p:cNvPr hidden="false" id="52" name="Shape 52"/>
          <p:cNvSpPr txBox="true"/>
          <p:nvPr isPhoto="false">
            <p:ph idx="1" type="body"/>
          </p:nvPr>
        </p:nvSpPr>
        <p:spPr>
          <a:prstGeom prst="rect">
            <a:avLst/>
          </a:prstGeom>
        </p:spPr>
      </p:sp>
      <p:sp>
        <p:nvSpPr>
          <p:cNvPr hidden="false" id="53" name="Shape 53"/>
          <p:cNvSpPr txBox="true"/>
          <p:nvPr isPhoto="false"/>
        </p:nvSpPr>
        <p:spPr>
          <a:xfrm flipH="false" flipV="false" rot="0">
            <a:off x="21169" y="-1832"/>
            <a:ext cx="9143402" cy="5143683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54" name="Shape 54"/>
          <p:cNvSpPr txBox="true"/>
          <p:nvPr isPhoto="false"/>
        </p:nvSpPr>
        <p:spPr>
          <a:xfrm flipH="false" flipV="false" rot="0">
            <a:off x="693820" y="307970"/>
            <a:ext cx="7746744" cy="2930621"/>
          </a:xfrm>
          <a:prstGeom prst="rect">
            <a:avLst/>
          </a:prstGeom>
        </p:spPr>
        <p:txBody>
          <a:bodyPr anchor="t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l">
              <a:buNone/>
            </a:pP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Настольная дидактическая игра «Мозаика"- </a:t>
            </a: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развитие мелкой моторики рук, быстрой смене тонуса мускулатуры руки, фантазии, внимания, творческих способностей; сенсорное развитие, т. е. чувство цвета и формы, пространственных отношений и размера; развитие умственных способностей и речи. </a:t>
            </a: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55" name="Shape 55"/>
          <p:cNvSpPr txBox="true"/>
          <p:nvPr isPhoto="false"/>
        </p:nvSpPr>
        <p:spPr>
          <a:xfrm flipH="false" flipV="false" rot="0">
            <a:off x="2234048" y="1604909"/>
            <a:ext cx="4375971" cy="3257925"/>
          </a:xfrm>
          <a:prstGeom prst="rect">
            <a:avLst/>
          </a:prstGeom>
          <a:blipFill>
            <a:blip r:embed="rId2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56" name="GroupShape 5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7" name="Shape 57"/>
          <p:cNvSpPr txBox="true"/>
          <p:nvPr isPhoto="false">
            <p:ph idx="0" type="title"/>
          </p:nvPr>
        </p:nvSpPr>
        <p:spPr>
          <a:prstGeom prst="rect">
            <a:avLst/>
          </a:prstGeom>
        </p:spPr>
      </p:sp>
      <p:sp>
        <p:nvSpPr>
          <p:cNvPr hidden="false" id="58" name="Shape 58"/>
          <p:cNvSpPr txBox="true"/>
          <p:nvPr isPhoto="false">
            <p:ph idx="1" type="body"/>
          </p:nvPr>
        </p:nvSpPr>
        <p:spPr>
          <a:prstGeom prst="rect">
            <a:avLst/>
          </a:prstGeom>
        </p:spPr>
      </p:sp>
      <p:sp>
        <p:nvSpPr>
          <p:cNvPr hidden="false" id="59" name="Shape 59"/>
          <p:cNvSpPr txBox="true"/>
          <p:nvPr isPhoto="false"/>
        </p:nvSpPr>
        <p:spPr>
          <a:xfrm flipH="false" flipV="false" rot="0">
            <a:off x="9922" y="0"/>
            <a:ext cx="9143402" cy="5143683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0" name="Shape 60"/>
          <p:cNvSpPr txBox="true"/>
          <p:nvPr isPhoto="false"/>
        </p:nvSpPr>
        <p:spPr>
          <a:xfrm flipH="false" flipV="false" rot="0">
            <a:off x="406018" y="248318"/>
            <a:ext cx="3943016" cy="2940425"/>
          </a:xfrm>
          <a:prstGeom prst="rect">
            <a:avLst/>
          </a:prstGeom>
          <a:blipFill>
            <a:blip r:embed="rId2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1" name="Shape 61"/>
          <p:cNvSpPr txBox="true"/>
          <p:nvPr isPhoto="false"/>
        </p:nvSpPr>
        <p:spPr>
          <a:xfrm flipH="false" flipV="false" rot="0">
            <a:off x="4822154" y="1922409"/>
            <a:ext cx="4029607" cy="3007773"/>
          </a:xfrm>
          <a:prstGeom prst="rect">
            <a:avLst/>
          </a:prstGeom>
          <a:blipFill>
            <a:blip r:embed="rId3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62" name="GroupShape 6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3" name="Shape 63"/>
          <p:cNvSpPr txBox="true"/>
          <p:nvPr isPhoto="false">
            <p:ph idx="0" type="title"/>
          </p:nvPr>
        </p:nvSpPr>
        <p:spPr>
          <a:prstGeom prst="rect">
            <a:avLst/>
          </a:prstGeom>
        </p:spPr>
      </p:sp>
      <p:sp>
        <p:nvSpPr>
          <p:cNvPr hidden="false" id="64" name="Shape 64"/>
          <p:cNvSpPr txBox="true"/>
          <p:nvPr isPhoto="false">
            <p:ph idx="1" type="body"/>
          </p:nvPr>
        </p:nvSpPr>
        <p:spPr>
          <a:prstGeom prst="rect">
            <a:avLst/>
          </a:prstGeom>
        </p:spPr>
      </p:sp>
      <p:sp>
        <p:nvSpPr>
          <p:cNvPr hidden="false" id="65" name="Shape 65"/>
          <p:cNvSpPr txBox="true"/>
          <p:nvPr isPhoto="false"/>
        </p:nvSpPr>
        <p:spPr>
          <a:xfrm flipH="false" flipV="false" rot="0">
            <a:off x="9922" y="0"/>
            <a:ext cx="9143402" cy="5143683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6" name="Shape 66"/>
          <p:cNvSpPr txBox="true"/>
          <p:nvPr isPhoto="false"/>
        </p:nvSpPr>
        <p:spPr>
          <a:xfrm flipH="false" flipV="false" rot="0">
            <a:off x="241623" y="327212"/>
            <a:ext cx="8612653" cy="4546984"/>
          </a:xfrm>
          <a:prstGeom prst="rect">
            <a:avLst/>
          </a:prstGeom>
        </p:spPr>
        <p:txBody>
          <a:bodyPr anchor="t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Заключение:</a:t>
            </a: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Значение сенсорного воспитания состоит в том, что оно:</a:t>
            </a: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является основой для интеллектуального развития</a:t>
            </a: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упорядочивает хаотичные представления ребенка, полученные при</a:t>
            </a: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взаимодействии с внешним миром;</a:t>
            </a: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готовит к реальной жизни;</a:t>
            </a: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развивает наблюдательность;</a:t>
            </a: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развивает внимание;</a:t>
            </a: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влияет на развитие зрительной, слуховой, моторной, образной и др.</a:t>
            </a: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видов памяти.</a:t>
            </a: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позитивно влияет на эстетическое чувство;</a:t>
            </a: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является основой для развития воображения;</a:t>
            </a: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дает ребенку возможность овладеть новыми способами предметно - познавательной деятельности;</a:t>
            </a: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обеспечивает освоение навыков учебной деятельности.</a:t>
            </a: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Basic">
  <a:themeElements>
    <a:clrScheme name="Office">
      <a:dk1>
        <a:srgbClr val="000000"/>
      </a:dk1>
      <a:lt1>
        <a:srgbClr val="FFFFFF"/>
      </a:lt1>
      <a:dk2>
        <a:srgbClr val="3D5166"/>
      </a:dk2>
      <a:lt2>
        <a:srgbClr val="E5E6E7"/>
      </a:lt2>
      <a:accent1>
        <a:srgbClr val="D15757"/>
      </a:accent1>
      <a:accent2>
        <a:srgbClr val="E8B448"/>
      </a:accent2>
      <a:accent3>
        <a:srgbClr val="91C25F"/>
      </a:accent3>
      <a:accent4>
        <a:srgbClr val="3EB07E"/>
      </a:accent4>
      <a:accent5>
        <a:srgbClr val="36A6D6"/>
      </a:accent5>
      <a:accent6>
        <a:srgbClr val="367FCB"/>
      </a:accent6>
      <a:hlink>
        <a:srgbClr val="367FCB"/>
      </a:hlink>
      <a:folHlink>
        <a:srgbClr val="965E99"/>
      </a:folHlink>
    </a:clrScheme>
    <a:fontScheme name="Office">
      <a:majorFont>
        <a:latin typeface="XO Oriel"/>
        <a:ea typeface=""/>
        <a:cs typeface=""/>
      </a:majorFont>
      <a:minorFont>
        <a:latin typeface="XO Orie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6350">
          <a:solidFill>
            <a:schemeClr val="phClr">
              <a:shade val="95000"/>
              <a:satMod val="105000"/>
            </a:schemeClr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MyOffice-CoreFramework-Windows/36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2025-12-21T16:04:22Z</dcterms:created>
  <dcterms:modified xsi:type="dcterms:W3CDTF">2025-12-21T16:04:22Z</dcterms:modified>
</cp:coreProperties>
</file>