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56336-C745-48E1-AA37-E22D777931DF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16735D-70BE-423F-86AD-F835530B49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62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6735D-70BE-423F-86AD-F835530B49E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4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2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76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950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3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90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76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3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9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96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6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6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2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0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9428-6E54-403E-8375-6BD9A7A2E4F6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A573C5-989C-4D27-B890-FC3EAFD81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1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8019" y="1327245"/>
            <a:ext cx="8915399" cy="2262781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Использование фишек  и пуговиц для детей с ОВЗ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800" b="1" dirty="0" smtClean="0"/>
              <a:t>Игровая технология</a:t>
            </a:r>
          </a:p>
          <a:p>
            <a:r>
              <a:rPr lang="ru-RU" sz="2800" dirty="0" smtClean="0"/>
              <a:t>                                     учитель-логопед Соколовская О.В.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16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1054" y="0"/>
            <a:ext cx="5828145" cy="685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73" y="-176935"/>
            <a:ext cx="6733309" cy="703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2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91" y="120073"/>
            <a:ext cx="12118109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Итоги занятий с фишками и пуговицами: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Дети усваивают элементарную технику 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мелкой моторики гимнастики.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У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 - положительная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реакция и эмоциональный отклик на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знакомство с новыми видами работы с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пуговицами. Дети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интересом и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желанием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выполняют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 на развитие речи во время подготовки поделок;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Хорошие результаты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 учителя-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логопеда с воспитателями и родителями. Родители получили необходимые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знания по данной теме, стали более информированными в вопросе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игр по развитию мелкой моторики с детьми дома.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процессе работы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составляются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картотеки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 и упражнений  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пуговицами по интересам.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целенаправленная, регулярно осуществляемая работа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учителя-логопеда с воспитателями и родителями по развитию речи и мелкой моторики у детей </a:t>
            </a:r>
            <a:r>
              <a:rPr lang="ru-RU" dirty="0" smtClean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</a:t>
            </a:r>
            <a:r>
              <a:rPr lang="ru-RU" dirty="0">
                <a:solidFill>
                  <a:srgbClr val="1A1A1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добиться положительных результатов.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4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4842" y="245661"/>
            <a:ext cx="11149770" cy="58412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 детей с ОВЗ ряд неречевых навыков очень слабо сформирован.</a:t>
            </a:r>
            <a:br>
              <a:rPr lang="ru-RU" sz="2800" dirty="0" smtClean="0"/>
            </a:br>
            <a:r>
              <a:rPr lang="ru-RU" sz="2800" dirty="0" smtClean="0"/>
              <a:t>     Проблемы  психологических функций, влекут за собой :</a:t>
            </a:r>
            <a:br>
              <a:rPr lang="ru-RU" sz="2800" dirty="0" smtClean="0"/>
            </a:br>
            <a:r>
              <a:rPr lang="ru-RU" sz="2800" dirty="0" smtClean="0"/>
              <a:t>- трудности со звуко-буквенным анализом</a:t>
            </a:r>
            <a:br>
              <a:rPr lang="ru-RU" sz="2800" dirty="0" smtClean="0"/>
            </a:br>
            <a:r>
              <a:rPr lang="ru-RU" sz="2800" dirty="0" smtClean="0"/>
              <a:t>- эффективность комплексной коррекционной работы по развитию мелкой моторики и координации пальцев рук</a:t>
            </a:r>
            <a:br>
              <a:rPr lang="ru-RU" sz="2800" dirty="0" smtClean="0"/>
            </a:br>
            <a:r>
              <a:rPr lang="ru-RU" sz="2800" dirty="0"/>
              <a:t> </a:t>
            </a:r>
            <a:r>
              <a:rPr lang="ru-RU" sz="2800" dirty="0" smtClean="0"/>
              <a:t>  </a:t>
            </a:r>
            <a:br>
              <a:rPr lang="ru-RU" sz="2800" dirty="0" smtClean="0"/>
            </a:br>
            <a:r>
              <a:rPr lang="ru-RU" sz="2800" dirty="0" smtClean="0"/>
              <a:t>Для того, чтобы у ребенка</a:t>
            </a:r>
            <a:br>
              <a:rPr lang="ru-RU" sz="2800" dirty="0" smtClean="0"/>
            </a:br>
            <a:r>
              <a:rPr lang="ru-RU" sz="2800" dirty="0"/>
              <a:t>-</a:t>
            </a:r>
            <a:r>
              <a:rPr lang="ru-RU" sz="2800" dirty="0" smtClean="0"/>
              <a:t> развивались навыки фонематического слуха и анализа , </a:t>
            </a:r>
            <a:br>
              <a:rPr lang="ru-RU" sz="2800" dirty="0" smtClean="0"/>
            </a:br>
            <a:r>
              <a:rPr lang="ru-RU" sz="2800" dirty="0" smtClean="0"/>
              <a:t>- совершенствовались мелкая моторика , память и внимание </a:t>
            </a:r>
            <a:br>
              <a:rPr lang="ru-RU" sz="2800" dirty="0" smtClean="0"/>
            </a:br>
            <a:r>
              <a:rPr lang="ru-RU" sz="2800" dirty="0" smtClean="0"/>
              <a:t>-  появилось умение различать твердые и мягкие согласные</a:t>
            </a:r>
            <a:br>
              <a:rPr lang="ru-RU" sz="2800" dirty="0" smtClean="0"/>
            </a:br>
            <a:r>
              <a:rPr lang="ru-RU" sz="2800" dirty="0" smtClean="0"/>
              <a:t>- воспитывалось положительное отношение  к изучению звуков, букв и слов,</a:t>
            </a:r>
            <a:br>
              <a:rPr lang="ru-RU" sz="2800" dirty="0" smtClean="0"/>
            </a:br>
            <a:r>
              <a:rPr lang="ru-RU" sz="2800" dirty="0" smtClean="0"/>
              <a:t>важно использовать игровые методы .Одним из интересных и эффективных решений в работе, является – прием пуговиц и   фишек с буквами.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19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7" y="64656"/>
            <a:ext cx="11971353" cy="610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4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143000"/>
            <a:ext cx="10160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7855" y="609600"/>
            <a:ext cx="8696756" cy="895927"/>
          </a:xfrm>
        </p:spPr>
        <p:txBody>
          <a:bodyPr/>
          <a:lstStyle/>
          <a:p>
            <a:r>
              <a:rPr lang="ru-RU" dirty="0" smtClean="0"/>
              <a:t>Развивающие задачи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2910" y="2124363"/>
            <a:ext cx="8816828" cy="446116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3200" dirty="0" smtClean="0"/>
              <a:t>-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Коммуникационная деятельность. Стимулирование развития речи через активизацию движения пальцев рук</a:t>
            </a:r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развития речи через активизацию движения пальцев рук.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Актуальность проблемы: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Развитие ручных умений ребенка является важным показателем условий хорошего физического и нервно-психического состояния ребенка. В головном мозге человека центры, отвечающие за речь и движение пальцев рук, расположены очень близко.  Различные поделки, аппликации на развитие мелкой моторики - дают возможность развивать мышечные и тактильные ощущения, расширяют кругозор и стимулируют творческое воображение. Благодаря работе с различными  материалами  ребенок получает сенсорные впечатления, развивает внимательность и способность сосредотачиваться. Одним из полезных логопедических занятий является работа с пуговицами и бусами.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Логопеды, педагоги, воспитатели используют занимательный материал для овладения счетом, закрепления знаний формы, цвета и размера. Игры с пуговицами и бусами развивают тактильное восприятие, мелкую моторику рук, зрительную моторную координацию. Ребенок учится классифицировать предметы по цвету, размеру и форме. Пуговицы - один из интересных материалов, который можно использовать в работе по коррекции звукопроизношения. Элементы игр с пуговицами  и бусами можно включать как часть занятия. Педагогическая технология  с бусами  развивает  тактильные ощущения мелкую ручную моторику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любознательность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 представления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об окружающем мире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,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совершенствует 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енсомоторику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согласованность в работе глаза и руки, координацию движений их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точность.</a:t>
            </a:r>
          </a:p>
          <a:p>
            <a:pPr marL="857250" indent="-857250">
              <a:buFontTx/>
              <a:buChar char="-"/>
            </a:pPr>
            <a:endParaRPr lang="ru-RU" sz="6400" dirty="0" smtClean="0"/>
          </a:p>
          <a:p>
            <a:pPr marL="857250" indent="-857250">
              <a:buFontTx/>
              <a:buChar char="-"/>
            </a:pP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419929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7032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216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" y="4762"/>
            <a:ext cx="12056340" cy="888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3966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488</Words>
  <Application>Microsoft Office PowerPoint</Application>
  <PresentationFormat>Широкоэкранный</PresentationFormat>
  <Paragraphs>24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Использование фишек  и пуговиц для детей с ОВЗ</vt:lpstr>
      <vt:lpstr>У детей с ОВЗ ряд неречевых навыков очень слабо сформирован.      Проблемы  психологических функций, влекут за собой : - трудности со звуко-буквенным анализом - эффективность комплексной коррекционной работы по развитию мелкой моторики и координации пальцев рук     Для того, чтобы у ребенка - развивались навыки фонематического слуха и анализа ,  - совершенствовались мелкая моторика , память и внимание  -  появилось умение различать твердые и мягкие согласные - воспитывалось положительное отношение  к изучению звуков, букв и слов, важно использовать игровые методы .Одним из интересных и эффективных решений в работе, является – прием пуговиц и   фишек с буквами.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Развивающие задачи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фишек  буквами для детей с ОВЗ</dc:title>
  <dc:creator>Костя</dc:creator>
  <cp:lastModifiedBy>7 группа</cp:lastModifiedBy>
  <cp:revision>29</cp:revision>
  <dcterms:created xsi:type="dcterms:W3CDTF">2025-01-14T06:21:13Z</dcterms:created>
  <dcterms:modified xsi:type="dcterms:W3CDTF">2025-05-28T08:31:21Z</dcterms:modified>
</cp:coreProperties>
</file>